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1.xml" ContentType="application/vnd.openxmlformats-officedocument.presentationml.notesSlide+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72" r:id="rId1"/>
  </p:sldMasterIdLst>
  <p:notesMasterIdLst>
    <p:notesMasterId r:id="rId22"/>
  </p:notesMasterIdLst>
  <p:sldIdLst>
    <p:sldId id="256" r:id="rId2"/>
    <p:sldId id="257" r:id="rId3"/>
    <p:sldId id="258" r:id="rId4"/>
    <p:sldId id="259" r:id="rId5"/>
    <p:sldId id="260" r:id="rId6"/>
    <p:sldId id="261" r:id="rId7"/>
    <p:sldId id="274" r:id="rId8"/>
    <p:sldId id="262" r:id="rId9"/>
    <p:sldId id="263" r:id="rId10"/>
    <p:sldId id="265" r:id="rId11"/>
    <p:sldId id="273" r:id="rId12"/>
    <p:sldId id="264" r:id="rId13"/>
    <p:sldId id="266" r:id="rId14"/>
    <p:sldId id="267" r:id="rId15"/>
    <p:sldId id="268" r:id="rId16"/>
    <p:sldId id="269" r:id="rId17"/>
    <p:sldId id="270" r:id="rId18"/>
    <p:sldId id="275" r:id="rId19"/>
    <p:sldId id="271" r:id="rId20"/>
    <p:sldId id="272"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683D54-F3A0-4C6D-A5CD-AF332C0FFF7F}" v="116" dt="2020-10-02T14:52:25.8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00" autoAdjust="0"/>
    <p:restoredTop sz="94660"/>
  </p:normalViewPr>
  <p:slideViewPr>
    <p:cSldViewPr snapToGrid="0">
      <p:cViewPr varScale="1">
        <p:scale>
          <a:sx n="93" d="100"/>
          <a:sy n="93" d="100"/>
        </p:scale>
        <p:origin x="92" y="2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an Fossa" userId="367055119cad5d3d" providerId="LiveId" clId="{FB683D54-F3A0-4C6D-A5CD-AF332C0FFF7F}"/>
    <pc:docChg chg="custSel modSld">
      <pc:chgData name="Alan Fossa" userId="367055119cad5d3d" providerId="LiveId" clId="{FB683D54-F3A0-4C6D-A5CD-AF332C0FFF7F}" dt="2020-10-02T16:37:54.715" v="46" actId="20577"/>
      <pc:docMkLst>
        <pc:docMk/>
      </pc:docMkLst>
      <pc:sldChg chg="delSp modSp mod">
        <pc:chgData name="Alan Fossa" userId="367055119cad5d3d" providerId="LiveId" clId="{FB683D54-F3A0-4C6D-A5CD-AF332C0FFF7F}" dt="2020-10-02T16:37:54.715" v="46" actId="20577"/>
        <pc:sldMkLst>
          <pc:docMk/>
          <pc:sldMk cId="3695737659" sldId="266"/>
        </pc:sldMkLst>
        <pc:spChg chg="mod">
          <ac:chgData name="Alan Fossa" userId="367055119cad5d3d" providerId="LiveId" clId="{FB683D54-F3A0-4C6D-A5CD-AF332C0FFF7F}" dt="2020-10-02T16:37:54.715" v="46" actId="20577"/>
          <ac:spMkLst>
            <pc:docMk/>
            <pc:sldMk cId="3695737659" sldId="266"/>
            <ac:spMk id="3" creationId="{D51856CE-014D-4929-A73A-5371113A8D91}"/>
          </ac:spMkLst>
        </pc:spChg>
        <pc:inkChg chg="del">
          <ac:chgData name="Alan Fossa" userId="367055119cad5d3d" providerId="LiveId" clId="{FB683D54-F3A0-4C6D-A5CD-AF332C0FFF7F}" dt="2020-10-02T16:37:28.602" v="0" actId="478"/>
          <ac:inkMkLst>
            <pc:docMk/>
            <pc:sldMk cId="3695737659" sldId="266"/>
            <ac:inkMk id="4" creationId="{B90F08F0-B17C-4097-A853-9B92605E58B2}"/>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38:20.616"/>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2 7296,'2'0'316,"0"-1"0,0 1 0,0 0 0,0-1 0,0 1 0,0 0 0,0 1 1,0-1-1,-1 0 0,4 1 0,34 14 310,-15-6-345,37 8 106,0-4 1,90 9 0,130-5 1956,-275-17-2326,215 18 595,-20-1-175,-94-11-265,504 4 1451,-399-16-752,-43 3-592,463-13 1224,-551 16-1156,149 5 280,254 19 12,-275-17-357,53-1-6,-126-11-120,261-3 198,-279 8-326,290 4 107,-206-1-77,44 2-1,479 7-177,-695-12 121,611-9 190,-166-1-128,-92 1 96,-81 5-538,24 0 527,-26-4-268,-88 5 707,394-15-364,-460 14-223,151-2 281,-106-1-157,-76 1-53,127-3 195,-12 1 2,133 5 102,-31 13-180,-99-5-302,-186-2-787,1-3 1,0-1 0,-1-3 0,54-11 0,17-23 305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0.743"/>
    </inkml:context>
    <inkml:brush xml:id="br0">
      <inkml:brushProperty name="width" value="0.05" units="cm"/>
      <inkml:brushProperty name="height" value="0.05" units="cm"/>
    </inkml:brush>
  </inkml:definitions>
  <inkml:trace contextRef="#ctx0" brushRef="#br0">1 123 8320,'11'-24'3072,"-6"15"-2400,6-6 800,-5 6 192,3 3-321,3 3-63,10 3-800,0 0-352,6 0-96,6 0-224,-1 0 0,0 0 96,5-6 32,1 0-160,0-3 0,5 0-3359,-5-2-1505,-7-4 2592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1.307"/>
    </inkml:context>
    <inkml:brush xml:id="br0">
      <inkml:brushProperty name="width" value="0.05" units="cm"/>
      <inkml:brushProperty name="height" value="0.05" units="cm"/>
    </inkml:brush>
  </inkml:definitions>
  <inkml:trace contextRef="#ctx0" brushRef="#br0">0 0 8320,'0'26'3072,"0"-16"-2400,0 19 672,0-14 192,0 9-608,0 15-129,0 10-63,6 7 0,-6 1-384,6 3-288,-1-6-64,1-6 0,-6-3 64,0-1-2080,0-10-863,0-8 1439</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2.613"/>
    </inkml:context>
    <inkml:brush xml:id="br0">
      <inkml:brushProperty name="width" value="0.05" units="cm"/>
      <inkml:brushProperty name="height" value="0.05" units="cm"/>
    </inkml:brush>
  </inkml:definitions>
  <inkml:trace contextRef="#ctx0" brushRef="#br0">18 521 7040,'-1'0'113,"1"1"1,0-1-1,0 0 1,-1 0-1,1 1 1,0-1-1,-1 0 0,1 0 1,0 0-1,0 0 1,-1 1-1,1-1 1,-1 0-1,1 0 1,0 0-1,-1 0 1,1 0-1,0 0 0,-1 0 1,1 0-1,0 0 1,-1 0-1,1 0 1,0 0-1,-1 0 1,1 0-1,-1 0 0,1 0 1,0-1-1,-1 1 1,1 0-1,0 0 1,0 0-1,-1 0 1,1-1-1,0 1 1,-1 0-1,1 0 0,0-1 1,0 1-1,-1 0 1,1-1-1,0 1 1,0 0-1,0-1 1,-1 1-1,1 0 1,0-1-1,0 1 0,0 0 1,0-1-1,0 1 1,0 0-1,0-1 1,0 1-1,0 0 1,0-1-1,0 1 1,0-1-1,-1-2 296,1 1-1,-1-1 1,1 0 0,0 1-1,0-1 1,0 0 0,0 1-1,1-4 1,0 4-354,-1 1 0,1-1 0,0 0 0,0 0 0,0 1 0,0-1 0,0 0 0,1 1 1,-1-1-1,0 1 0,1 0 0,-1-1 0,1 1 0,0 0 0,-1 0 0,1 0 0,0 0 0,0 0 0,3-1 0,5-1 33,0 0-1,19-2 1,-4 0 121,39-8 132,1 4 1,93-2-1,17 9-11,-91 3-162,98-11 1,-87 3-3,116 4 1,-118 4-63,166-1 275,-258 0-376,0 0 1,0 0-1,0 0 0,0 0 1,-1 0-1,1 0 1,0 0-1,0 0 1,0-1-1,0 1 0,-1 0 1,1 0-1,0-1 1,0 1-1,-1-1 1,1 1-1,0-1 0,-1 1 1,1-1-1,0 1 1,-1-1-1,1 1 1,-1-1-1,1 0 0,-1 1 1,1-1-1,-1 0 1,1 0-1,-1 1 1,0-1-1,1 0 0,-1 0 1,0 0-1,0 1 1,0-1-1,1 0 1,-1 0-1,0 0 1,0 0-1,0 0 0,-1 1 1,1-1-1,0 0 1,0 0-1,0 0 1,0 1-1,-1-1 0,1 0 1,-1-1-1,-1-4-6,0 1-1,-1-1 0,1 0 0,-1 1 1,-6-8-1,-21-33-101,21 30-19,0 2-1,-1-1 1,-1 1-1,0 1 1,-1 0 0,-27-22-1,6 11 46,-1 1 0,-1 2 0,-1 2 0,-68-27 0,92 40 57,10 5 49,1 0 0,0 0 1,0 0-1,0 1 0,0-1 0,-1 0 0,1 1 1,0-1-1,-1 1 0,1-1 0,-2 1 0,3-1-31,1 1 0,-1-1 0,1 1 0,-1 0 0,1-1 0,-1 1 0,1 0 0,-1-1 0,1 1 0,-1 0 0,1-1 0,0 1 0,-1 0 0,1 0 0,-1 0 0,1 0 0,0-1 0,-1 1 0,2 0 0,7 2 4,0-1 0,0 1 0,-1 1 0,1 0 0,0 0 0,-1 0 0,10 6 0,2 1 0,138 69 86,-117-56-70,-23-13 77,0 0 0,-1 1 1,0 1-1,-1 1 0,24 24 1,-37-34-61,-1 0 0,0 0 0,1 1 0,-1-1 0,0 1 0,0-1 0,-1 1 0,1-1 0,-1 1 0,0 0 0,0 0 0,0 0 0,-1 0 0,1 0 0,-1 0 0,0 0 0,0 0 0,0 0 0,0 0 0,-1 0 0,0 0 0,0 0 0,0 0 0,0-1 0,-1 1 0,1 0 0,-1-1 0,0 1 0,0-1 0,0 1 0,-5 5 0,-6 7 6,1 1 1,0 0-1,-15 32 1,-2 3 4,22-41-42,-126 224 226,130-228-324,-3 5-120,0 0 0,0 1-1,2 0 1,-1 0 0,2 0-1,0 0 1,0 1-1,0 18 1,3-31-2579,0-2-671,0-4 1205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3.295"/>
    </inkml:context>
    <inkml:brush xml:id="br0">
      <inkml:brushProperty name="width" value="0.05" units="cm"/>
      <inkml:brushProperty name="height" value="0.05" units="cm"/>
    </inkml:brush>
  </inkml:definitions>
  <inkml:trace contextRef="#ctx0" brushRef="#br0">1 298 6144,'1'0'184,"0"-1"1,0 1-1,0 0 0,0 0 1,0-1-1,1 1 1,-1 0-1,0 0 0,0 0 1,0 0-1,0 0 1,0 1-1,1-1 0,-1 0 1,0 0-1,0 1 1,2 0-1,-2 1 113,0-1 0,1 1 0,-1-1 0,0 1 0,0 0 0,0-1 0,0 1 0,-1 0 0,1 0 0,0 2 0,27 67 2654,48 87 0,-55-120-2514,3 0-1,0-2 1,52 57-1,-74-90-380,1-1-1,0 1 1,1 0-1,-1-1 1,0 0-1,1 1 1,5 1-1,-9-3-27,1-1 0,0 0 0,0 1 0,0-1 0,0 0-1,0 1 1,0-1 0,0 0 0,0 0 0,0 0 0,0 0 0,0 0 0,0 0-1,0 0 1,0 0 0,0 0 0,0-1 0,0 1 0,0 0 0,0-1 0,0 1-1,0-1 1,-1 1 0,1-1 0,0 1 0,0-1 0,0 1 0,-1-1 0,1 0-1,0 1 1,-1-1 0,1 0 0,0-1 0,13-24 262,-2-1-1,-1 0 1,10-36 0,-8 21-164,21-58-39,49-138-147,-70 199 4,-8 23 13,1 0-1,8-16 0,2 0-141,-10 19-131,0 1-1,1 0 1,0 0 0,0 0-1,2 1 1,17-19-1,-26 29 178,9-5-1411,-9 6 1481,0 0 1,0 0-1,0 0 0,0 0 1,1 0-1,-1 0 0,0 0 1,0 0-1,1 0 1,-1 0-1,0 0 0,0 0 1,0 0-1,1 0 0,-1 0 1,0 0-1,0 0 0,0 0 1,1 0-1,-1 0 0,0 1 1,0-1-1,0 0 0,0 0 1,1 0-1,-1 0 1,0 0-1,0 0 0,0 1 1,0-1-1,0 0 0,1 0 1,-1 0-1,0 0 0,0 1 1,0-1-1,0 0 0,0 0 1,0 0-1,0 1 0,0-1 1,0 0-1,0 0 0,0 1 1,1 12-1697</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3.710"/>
    </inkml:context>
    <inkml:brush xml:id="br0">
      <inkml:brushProperty name="width" value="0.05" units="cm"/>
      <inkml:brushProperty name="height" value="0.05" units="cm"/>
    </inkml:brush>
  </inkml:definitions>
  <inkml:trace contextRef="#ctx0" brushRef="#br0">1 12 4864,'2'-6'-400,"-2"1"5301,3 17 2139,4 7-6627,-2 1 0,0-1 0,-2 1 0,0 0 1,-1 0-1,-1 1 0,-2 24 0,4 49 346,6 12-327,3 22-609,1-42-3150,-8-56-406</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4.358"/>
    </inkml:context>
    <inkml:brush xml:id="br0">
      <inkml:brushProperty name="width" value="0.05" units="cm"/>
      <inkml:brushProperty name="height" value="0.05" units="cm"/>
    </inkml:brush>
  </inkml:definitions>
  <inkml:trace contextRef="#ctx0" brushRef="#br0">12 0 7296,'-5'1'5231,"5"-1"-5110,-1 1 1,1-1-1,-1 1 1,1-1-1,-1 1 1,1-1 0,0 1-1,-1-1 1,1 1-1,0 0 1,-1-1 0,1 1-1,0-1 1,0 1-1,-1 0 1,1-1 0,0 1-1,0 0 1,0-1-1,0 1 1,0 0 0,0-1-1,0 2 1,2 41 1937,15 78 1,-2-11-3705,-7-57-4716,-4-34 1453,0-3 1842</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6.417"/>
    </inkml:context>
    <inkml:brush xml:id="br0">
      <inkml:brushProperty name="width" value="0.05" units="cm"/>
      <inkml:brushProperty name="height" value="0.05" units="cm"/>
    </inkml:brush>
  </inkml:definitions>
  <inkml:trace contextRef="#ctx0" brushRef="#br0">28 436 6656,'-17'-5'2772,"6"1"5095,12 2-7182,-1 2-686,0 0 0,0-1-1,0 1 1,0 0 0,0 0 0,1-1 0,-1 1 0,0 0 0,0 0 0,0 0-1,0-1 1,1 1 0,-1 0 0,0 0 0,0 0 0,0-1 0,1 1 0,-1 0-1,0 0 1,0 0 0,1 0 0,-1 0 0,0 0 0,1 0 0,-1-1 0,0 1-1,0 0 1,1 0 0,-1 0 0,74-5 2062,-31 3-1461,121-5 424,-156 7-990,179-15 183,17-9-188,-136 13 74,100-2 0,-92 10-12,-49 0-52,-1 2-1,1 2 1,38 4-1,-54-4-25,0 0 0,18-2 0,-9 1-15,9 9 93,-12-9 5,-17-2-90,0 1 1,-1-1-1,1 0 1,0 1-1,-1-1 0,1 0 1,-1 1-1,0-1 1,-1-2-1,-6-9-38,-1 0 0,0 0-1,-1 1 1,0 1 0,-15-14 0,-2 2-96,-35-24 1,36 30-23,-2 1 1,-38-15-1,-7-4 44,6 5 212,46 22-70,0-1 0,-19-13 0,39 22-36,1 0 0,0 0 0,0 0 1,-1 0-1,1 0 0,0 0 0,0 0 1,-1 0-1,1 0 0,0 0 0,0-1 1,-1 1-1,1 0 0,0 0 0,0 0 1,0 0-1,0-1 0,-1 1 0,1 0 1,0 0-1,0 0 0,0-1 0,0 1 1,0 0-1,-1 0 0,1-1 0,0 1 1,0 0-1,0 0 0,0-1 0,0 1 1,0 0-1,0 0 0,0-1 0,9 0 9,15 4 0,-21-2-9,343 97 59,-330-92-10,0 1-1,28 18 1,-37-21-33,0 1 0,0 0-1,-1 1 1,0-1 0,0 1 0,-1 0-1,1 1 1,5 8 0,-10-11-15,1 0 0,-1 0 1,0 0-1,0 0 0,0 0 0,0 0 0,-1 1 1,1-1-1,-1 0 0,-1 6 0,1 0-25,-1 0-1,-1-1 0,-3 16 1,-11 17-28,-23 47 0,22-54 14,1 2-1,-12 43 1,18-40-12,-9 78 0,16-50-6831,3-67 6140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7.422"/>
    </inkml:context>
    <inkml:brush xml:id="br0">
      <inkml:brushProperty name="width" value="0.05" units="cm"/>
      <inkml:brushProperty name="height" value="0.05" units="cm"/>
    </inkml:brush>
  </inkml:definitions>
  <inkml:trace contextRef="#ctx0" brushRef="#br0">124 284 7936,'-2'-9'4853,"-1"15"-2784,-3 16-1274,5-20-646,-7 42 577,1 0 0,0 46 1,1-19-735,-55 374 1026,49-381-351,8-56-306,1-9-54,0-15 49,14-133 525,-1 33-658,3-26-108,42-187-1,-44 270-146,2 1 0,3 1 0,31-78 0,-46 135 28,-1-1 0,0 1 0,0-1 0,1 1-1,-1-1 1,0 1 0,1 0 0,-1-1 0,0 1 0,1-1-1,-1 1 1,1 0 0,-1-1 0,0 1 0,1 0-1,-1-1 1,1 1 0,-1 0 0,1 0 0,-1-1 0,1 1-1,-1 0 1,1 0 0,0 0 0,-1 0 0,1 0 0,-1 0-1,1 0 1,-1 0 0,1 0 0,-1 0 0,1 0-1,0 0 1,2 1-8,-1 0 0,1 0 0,-1 1-1,0-1 1,0 0 0,1 1 0,-1-1-1,2 3 1,4 4-28,0 0-1,11 15 1,20 36 33,33 69 1,21 32 8,-15-30 25,-12-19-22,-29-51-55,63 89-785,-95-143 446,12 16-198,-16-21 359,-1 0 0,1 0 0,-1 0 0,1 0 0,-1 1 0,1-1 0,-1 0 0,0 0 0,1 0 1,-1 0-1,0 0 0,0 0 0,0 1 0,0-1 0,0 0 0,0 0 0,0 0 0,-1 2 1,1-3 48,0 1 0,-1-1 0,1 0 0,0 1 0,-1-1 1,1 0-1,0 1 0,-1-1 0,1 0 0,-1 0 1,1 1-1,-1-1 0,1 0 0,-1 0 0,1 0 0,-1 1 1,1-1-1,-1 0 0,1 0 0,-1 0 0,1 0 1,-1 0-1,1 0 0,-1 0 0,1 0 0,-1 0 0,1 0 1,-1 0-1,1-1 0,-1 1 0,1 0 0,0 0 1,-2-1-1,-18-7-1021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7.778"/>
    </inkml:context>
    <inkml:brush xml:id="br0">
      <inkml:brushProperty name="width" value="0.05" units="cm"/>
      <inkml:brushProperty name="height" value="0.05" units="cm"/>
    </inkml:brush>
  </inkml:definitions>
  <inkml:trace contextRef="#ctx0" brushRef="#br0">0 183 11136,'12'-15'4224,"-7"0"-3296,4 0 511,-3 6 65,5-1-480,6-1-32,5 2-512,6 0-192,6-3-192,-1 3-160,6 0 32,-7 3-256,7-3-64,0 0-1568,-6-3-672,1-1 1345,-8 2 607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8.513"/>
    </inkml:context>
    <inkml:brush xml:id="br0">
      <inkml:brushProperty name="width" value="0.05" units="cm"/>
      <inkml:brushProperty name="height" value="0.05" units="cm"/>
    </inkml:brush>
  </inkml:definitions>
  <inkml:trace contextRef="#ctx0" brushRef="#br0">12 80 7296,'3'0'684,"0"-1"1,0 0-1,-1 0 0,1-1 1,0 1-1,0 0 1,-1-1-1,1 0 0,-1 0 1,1 1-1,-1-1 1,0-1-1,0 1 0,4-4 1,11-10 883,-9 11-1248,-1 0 0,1 0 1,1 1-1,-1 1 0,14-5 0,-18 6-307,0 1 0,1 0 0,-1 0 0,1 1-1,-1-1 1,1 1 0,-1 0 0,0 0 0,1 0 0,-1 1 0,1 0 0,-1 0-1,5 1 1,-7-1-26,-1 0 0,0-1-1,1 1 1,-1 0 0,0 0-1,0 0 1,0 0 0,0 0-1,0 0 1,0 0-1,0 1 1,0-1 0,0 0-1,-1 0 1,1 1 0,0-1-1,-1 0 1,1 1 0,-1-1-1,0 1 1,1-1 0,-1 1-1,0-1 1,0 1 0,0-1-1,0 1 1,0-1-1,0 1 1,0-1 0,-1 0-1,1 1 1,0-1 0,-1 2-1,-2 8-152,-1-1 0,0-1 0,-8 17-1,6-16 54,-52 101-1111,26-51 1058,-37 91-1,60-130 305,-8 23 492,17-42-556,-1 0 0,0 0 0,1 0 0,0-1-1,0 1 1,-1 0 0,1 0 0,0 0 0,0 0-1,1 0 1,-1 0 0,0 0 0,1 0 0,-1 0-1,1 0 1,-1-1 0,1 1 0,1 2 0,0-3-27,-1 0 1,1 0-1,0 0 1,-1-1-1,1 1 1,0 0-1,0-1 1,0 1-1,-1-1 1,1 0-1,0 1 1,0-1-1,0 0 1,0 0-1,0-1 1,0 1-1,-1 0 1,1 0-1,0-1 1,0 1-1,2-2 1,10 0 27,4 0-182,15-3-133,0 2 0,-1 2 0,1 1 0,0 1 0,37 7 0,-60-8-1584,-9-1-7077,-6-7 6416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7:47.877"/>
    </inkml:context>
    <inkml:brush xml:id="br0">
      <inkml:brushProperty name="width" value="0.05" units="cm"/>
      <inkml:brushProperty name="height" value="0.05" units="cm"/>
    </inkml:brush>
  </inkml:definitions>
  <inkml:trace contextRef="#ctx0" brushRef="#br0">480 25 2560,'1'-1'250,"-1"1"0,1 0 0,-1-1 0,1 1 0,-1 0 1,1-1-1,-1 1 0,1-1 0,-1 1 0,0-1 0,1 1 0,-1-1 0,0 1 1,0-1-1,1 1 0,-1-1 0,0 1 0,0-1 0,0 0 0,0 1 0,1-1 0,-1 1 1,0-1-1,0 0 0,0 1 0,0-1 0,-1 1 0,1-1 0,0 0 0,0 1 1,0-1-1,0 1 0,-1-1 0,1-5 312,0 6-71,0 0-22,0 0 17,-11 15 1300,4-4-1509,0 1 0,0 0 0,-6 18 0,-2 4-147,-87 218 140,82-195-258,-18 53-6,-28 74-6,33-91-5,-36 163 1,15-45 119,36-130 215,14-56-84,-12 40-1,14-59-203,1 1-1,0-1 0,0 1 0,1-1 0,0 10 0,0-15-42,0 0-149,0-1-292,0-12-3846,1-7 144,3-9 1403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9.730"/>
    </inkml:context>
    <inkml:brush xml:id="br0">
      <inkml:brushProperty name="width" value="0.05" units="cm"/>
      <inkml:brushProperty name="height" value="0.05" units="cm"/>
    </inkml:brush>
  </inkml:definitions>
  <inkml:trace contextRef="#ctx0" brushRef="#br0">23 462 7808,'0'1'165,"-1"-1"0,0 0 1,1 1-1,-1-1 0,0 1 1,1-1-1,-1 0 0,0 0 1,1 1-1,-1-1 0,0 0 1,1 0-1,-1 0 0,0 0 1,0 0-1,1 0 0,-1 0 1,0 0-1,0 0 0,1 0 1,-1 0-1,0 0 0,1 0 1,-1-1-1,0 1 0,1 0 1,-1-1-1,0 1 0,0-1 1,0 0 1380,1 1-52,0 0-76,12-15 1345,-7 10-2557,1 0 1,-1 1-1,1-1 1,1 1-1,-1 0 0,0 1 1,1-1-1,0 2 1,0-1-1,11-3 1,10-1-2,40-4 0,-35 6-124,315-49 213,-231 43 24,208 5 0,-188 8-234,-36-2-207,-99 0 122,-1-1-1,0 1 1,1 0 0,-1 0 0,0-1-1,0 1 1,1-1 0,-1 1 0,0-1-1,0 1 1,0-1 0,0 0 0,0 1-1,0-1 1,0 0 0,0 0 0,0 0-1,0 0 1,0 0 0,0 0 0,-1 0-1,1 0 1,0 0 0,-1 0 0,1-1-1,-1 1 1,1 0 0,-1 0 0,0 0-1,1-1 1,-1 1 0,0 0 0,0-1-1,0 1 1,0 0 0,0-1 0,-1-1-1,1-2 28,0-1 0,-1 1 0,0 0 1,0 0-1,0 0 0,0 0 0,-1 0 0,-3-6 0,-5-4-71,-1-1 0,0 1 0,-1 1 0,-22-20 1,14 19-68,-1 1 0,0 0 0,-1 2 1,0 0-1,-27-9 0,28 12 89,-1-2 42,14 7-14,1 0-1,-1 0 1,-11-2 0,14 5-27,4 1 65,20 2-10,0 0 1,0 2-1,0 0 0,0 1 0,-1 1 1,24 11-1,23 6-63,-20-6 27,70 37 0,-89-41 3,-22-12 0,0 1 0,-1 0 0,0 0 0,1 0 0,-1 1 0,0-1 0,0 1 0,0-1 0,-1 1 0,1 0 0,-1 0 0,1 1 0,-1-1 0,0 0 0,2 6 0,-3-6 0,0 1 0,0 0 0,-1-1 0,1 1 0,-1-1 0,0 1 0,0 0 0,-1-1 0,1 1 0,-1 0 0,1-1 0,-1 1 0,0-1 0,-1 1 0,1-1 0,0 0 0,-3 4 0,-9 19-25,-1 0-1,-1-1 0,-1-1 1,-36 41-1,30-42 95,0 1-1,2 1 1,1 1-1,0 0 1,-26 56-1,33-46-160,11-34-70,0 1-1,1-1 1,-1 1 0,1 0-1,0-1 1,0 1 0,0 0-1,0-1 1,1 1-1,-1 0 1,1-1 0,0 5-1,0-7-128,-1 1 0,1-1-1,-1 1 1,1-1 0,0 1-1,-1-1 1,1 0 0,-1 1-1,1-1 1,0 0 0,-1 1-1,1-1 1,0 0 0,-1 0-1,1 1 1,0-1 0,0 0-1,-1 0 1,1 0 0,0 0 0,0 0-1,-1 0 1,1 0 0,0 0-1,-1-1 1,1 1 0,0 0-1,0 0 1,-1-1 0,1 1-1,0-1 1,8-8-690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10.376"/>
    </inkml:context>
    <inkml:brush xml:id="br0">
      <inkml:brushProperty name="width" value="0.05" units="cm"/>
      <inkml:brushProperty name="height" value="0.05" units="cm"/>
    </inkml:brush>
  </inkml:definitions>
  <inkml:trace contextRef="#ctx0" brushRef="#br0">5 188 8576,'-1'-3'3862,"-1"6"-1165,1 12-905,6 0-1451,1-1-1,0 0 0,2 0 0,-1 0 0,2-1 0,17 21 0,-6-5 351,195 269 280,-210-291-942,31 40 123,-33-44-97,0 0 0,0 0 1,0-1-1,0 1 1,0-1-1,0 0 1,1 0-1,-1 0 1,1 0-1,-1 0 0,1-1 1,5 2-1,-8-3-38,1 0 0,-1 0 0,0 0-1,0 0 1,1-1 0,-1 1 0,0 0-1,0-1 1,0 1 0,1-1 0,-1 1-1,0-1 1,0 1 0,0-1 0,0 0-1,0 1 1,0-1 0,0 0 0,0 0-1,0 0 1,-1 0 0,1 0 0,0 0 0,0 0-1,-1 0 1,2-2 0,13-34 33,-14 33-41,33-109 213,-9 30-82,38-88 0,12 17 44,-58 126-924,0 0-1,2 2 0,28-32 0,-36 49-1871,-11 9 2472,0 0 0,0 0 1,1-1-1,-1 1 0,0 0 0,0 0 1,1 0-1,-1 0 0,0-1 1,1 1-1,-1 0 0,0 0 0,1 0 1,-1 0-1,0 0 0,1 0 0,-1 0 1,0 0-1,1 0 0,-1 0 1,0 0-1,1 0 0,-1 0 0,0 0 1,0 0-1,1 0 0,-1 0 0,0 0 1,1 1-1,-1-1 0,0 0 1,1 0-1,-1 0 0,0 1 0,1-1 1,0 8-869</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10.844"/>
    </inkml:context>
    <inkml:brush xml:id="br0">
      <inkml:brushProperty name="width" value="0.05" units="cm"/>
      <inkml:brushProperty name="height" value="0.05" units="cm"/>
    </inkml:brush>
  </inkml:definitions>
  <inkml:trace contextRef="#ctx0" brushRef="#br0">12 0 5888,'-11'81'8778,"33"251"-3749,-18-236-4935,-1-6-2049,-3-86 1232,0 0 0,1 0 0,0 0-1,0 0 1,0 0 0,0-1 0,1 1 0,-1 0 0,5 5-1,-1-3-214</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11.472"/>
    </inkml:context>
    <inkml:brush xml:id="br0">
      <inkml:brushProperty name="width" value="0.05" units="cm"/>
      <inkml:brushProperty name="height" value="0.05" units="cm"/>
    </inkml:brush>
  </inkml:definitions>
  <inkml:trace contextRef="#ctx0" brushRef="#br0">0 94 7808,'3'-1'843,"0"1"0,-1-1 0,1 0 0,0-1 0,-1 1 0,1 0 1,-1-1-1,1 1 0,-1-1 0,3-2 0,15-9 954,17-4-511,0 2-1,42-11 0,-74 25-1246,0-1 0,0 1 0,0 0 0,0 1-1,0-1 1,0 1 0,1 0 0,-1 0 0,0 1-1,0-1 1,0 1 0,8 2 0,-11-2-54,0 0 0,0 0 0,0 0-1,0 0 1,0 1 0,-1-1 0,1 0 0,0 1 0,-1-1 0,1 1 0,-1 0 0,1-1 0,-1 1-1,0 0 1,0 0 0,0 0 0,0 0 0,0 0 0,0 0 0,0 0 0,-1 0 0,1 1 0,-1-1-1,1 0 1,-1 0 0,0 0 0,0 1 0,0-1 0,0 0 0,0 0 0,-1 3 0,-1 6-33,-1 1 1,0-1 0,0 0 0,-1-1 0,-1 1-1,0-1 1,0 0 0,-7 11 0,-61 76-273,55-75 142,-36 41-439,33-41 538,1 2-1,0 0 1,2 1 0,-19 37 0,36-62 106,0 1 0,1 0 0,-1-1 0,1 1 0,0 0 0,-1 0 0,1-1 0,0 1 0,-1 0 0,1 0 1,0 0-1,0 0 0,0 0 0,0-1 0,0 1 0,0 0 0,0 0 0,0 0 0,0 0 0,0 0 0,0-1 0,1 1 0,-1 0 0,0 0 1,0 0-1,1 0 0,-1-1 0,1 1 0,-1 0 0,1 0 0,-1-1 0,1 1 0,-1-1 0,1 1 0,0 0 0,-1-1 0,1 1 0,0-1 1,-1 1-1,1-1 0,0 1 0,0-1 0,0 0 0,-1 1 0,1-1 0,2 0 0,4 2 137,1-1 0,-1-1 0,1 0 0,13 0 0,-5-1 58,221 1 1664,-185 0-6295,-1 0-4939,-45-1 6889,5-2 1206</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5T16:47:50.8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1 118,'10'0,"0"-1,-1 0,11-3,5-1,108-14,0 6,142 4,269 45,-509-32,291 26,-262-28,0-3,0-2,68-14,-115 14,232-33,-121 18,-89 10,1 2,47 0,1180 40,868 8,-1557-81,-270 13,949-24,-1077 49,639 13,-582 13,11 0,421-9,-394-13,-168 1,0 5,0 5,203 52,17 32,-144-46,-142-43,0-2,66 3,-65-9,0 3,-1 1,79 20,-93-18,1-2,0 0,40 1,87-8,-68 0,10 3,79-3,-98-6,14-2,21 1,-12-1,-66 7,0-1,57-16,-2 0,156-14,-93 15,116-1,-139 13,356 1,-119 5,-192-8,66-1,2152 9,-1087 2,-1287-1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9-25T16:48:20.43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1:32.008"/>
    </inkml:context>
    <inkml:brush xml:id="br0">
      <inkml:brushProperty name="width" value="0.05" units="cm"/>
      <inkml:brushProperty name="height" value="0.05" units="cm"/>
      <inkml:brushProperty name="color" value="#008C3A"/>
    </inkml:brush>
  </inkml:definitions>
  <inkml:trace contextRef="#ctx0" brushRef="#br0">2293 269 6656,'-20'-45'3802,"16"34"-3389,0 1 1,-1-1-1,-8-12 1,5 11 130,0 1-1,-2 0 1,1 0 0,-2 1 0,1 0 0,-1 1 0,-1 0 0,-17-10 0,12 10-351,-1 0-1,0 1 1,0 1-1,-1 1 1,-29-6 0,2 5-203,-1 2-1,1 2 1,-1 2 0,-67 8-1,24 2 128,0 5-1,2 2 0,0 5 1,-95 36-1,129-35-138,1 3 0,1 2 0,-75 52 0,-130 122-781,211-158 823,2 2 0,1 1 0,3 3-1,1 1 1,3 2 0,-48 92 0,30-41 142,-79 217 1,107-235-226,4 1 0,3 1 0,-8 112 0,23-155 60,3 1 0,1 0-1,2 0 1,3-1-1,1 0 1,2 0-1,2 0 1,22 57-1,-17-66 26,2-1 0,1 0 1,1-2-1,2 0 0,2-1 0,1-1 0,43 42 0,-23-31-1,3-2 0,0-3 1,3-1-1,56 30 0,-57-40-98,2-2 0,0-2-1,60 16 1,165 27 439,-142-43 2,1-5-1,0-7 1,1-6-1,-1-5 1,1-7-1,250-48 0,-290 34 73,0-4 0,124-54-1,-100 28 242,146-91 1,-217 114-396,-2-2 0,54-48 0,-73 54-165,-1-1-1,-1-1 1,-2-1-1,29-45 1,-23 24-6,-3-1-1,-1-2 1,-3 0 0,30-106 0,-36 87-63,-3 0 0,-3-1 0,3-106 1,-15 117-51,-1 0 1,-4 0 0,-2 1 0,-3 0 0,-3 0 0,-2 1 0,-28-67 0,9 46-90,-3 2 0,-3 1 0,-4 2 0,-79-102 0,102 150 39,-2 2 0,0 0 0,-1 2 1,-2 1-1,0 1 0,-2 1 1,-53-30-1,45 32 10,-1 3-1,0 1 1,-1 1 0,0 2 0,-1 2-1,-57-6 1,23 8-269,0 3-1,0 3 1,0 4-1,-145 21 1,209-21-218,8-1 235,-1 0 1,0 0 0,1-1 0,-1 1-1,0-1 1,0 0 0,1 1 0,-1-1 0,0 0-1,0-1 1,1 1 0,-1 0 0,-5-2-1,7 0 129,0 0 0,-1 0 0,1-1 0,0 1-1,0 0 1,0 0 0,0 0 0,1-1-1,-2-2 1,2 4 121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1:33.480"/>
    </inkml:context>
    <inkml:brush xml:id="br0">
      <inkml:brushProperty name="width" value="0.05" units="cm"/>
      <inkml:brushProperty name="height" value="0.05" units="cm"/>
      <inkml:brushProperty name="color" value="#008C3A"/>
    </inkml:brush>
  </inkml:definitions>
  <inkml:trace contextRef="#ctx0" brushRef="#br0">27 575 5632,'-1'0'158,"0"1"0,-1 0 0,1-1 0,0 1 0,0-1 0,0 1 0,0-1 0,-1 0 0,1 0 0,0 1 0,0-1 0,0 0 0,-1 0 1,-1 0-1,3 0-79,-1-1 0,1 1 0,0 0 0,-1 0 0,1 0 0,0 0 0,-1-1 0,1 1 1,0 0-1,-1 0 0,1-1 0,0 1 0,0 0 0,-1-1 0,1 1 0,0 0 0,0-1 1,-1 1-1,1 0 0,0-1 0,0 1 0,0 0 0,0-1 0,0 1 0,0-1 1,-1 1-1,1 0 0,0-1 0,1-1 85,-1 0 0,0 0 1,0 0-1,1 1 0,-1-1 1,1 0-1,0 1 0,-1-1 0,1 0 1,0 1-1,0-1 0,0 1 1,0-1-1,0 1 0,1 0 0,-1-1 1,0 1-1,3-2 0,28-18 2089,46-23 0,-13 8-2092,111-75 792,17-10-258,-144 93-588,2 2-1,53-18 1,-70 30-686,49-28 0,-82 41 378,1 1-1,-1-1 0,1 0 0,-1 0 0,0 0 1,1-1-1,-1 1 0,0 0 0,0 0 0,0-1 1,0 1-1,0-1 0,0 1 0,0 0 0,-1-1 1,1 0-1,0 1 0,-1-1 0,1 1 0,-1-1 0,0 0 1,0 1-1,1-1 0,-1-2 0,-7-11-656</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3.334"/>
    </inkml:context>
    <inkml:brush xml:id="br0">
      <inkml:brushProperty name="width" value="0.05" units="cm"/>
      <inkml:brushProperty name="height" value="0.05" units="cm"/>
      <inkml:brushProperty name="color" value="#008C3A"/>
    </inkml:brush>
  </inkml:definitions>
  <inkml:trace contextRef="#ctx0" brushRef="#br0">1 5 5504,'0'-1'478,"0"-2"10185,1 21-9976,2 0 1,0 0 0,7 24-1,-1-7-339,40 233 618,-42-239-997,-2-4-2066,-3-9-4676,-2-14 2143,0-2 1708</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3.811"/>
    </inkml:context>
    <inkml:brush xml:id="br0">
      <inkml:brushProperty name="width" value="0.05" units="cm"/>
      <inkml:brushProperty name="height" value="0.05" units="cm"/>
      <inkml:brushProperty name="color" value="#008C3A"/>
    </inkml:brush>
  </inkml:definitions>
  <inkml:trace contextRef="#ctx0" brushRef="#br0">1 141 3712,'0'-11'10657,"6"-1"-9816,-1 5-431,1 0 0,0 1 0,0 0 0,1 0 0,0 1 1,0 0-1,15-9 0,-5 5 164,0 1 0,30-10 0,-25 11-396,1 2 1,0 0-1,42-4 1,-54 9-164,0 0 0,0 0 0,0 1 0,-1 0 0,1 1 0,0 0 0,-1 1 0,1 0 1,-1 0-1,15 8 0,-21-9-6,1 1 1,-1 0 0,0-1 0,0 1-1,0 1 1,0-1 0,-1 1-1,1-1 1,-1 1 0,0 0-1,0 0 1,0 0 0,-1 1 0,1-1-1,-1 1 1,2 6 0,-2-4 0,-1-1 1,0 1-1,0 0 1,-1 0 0,0-1-1,0 1 1,-1 0-1,1 0 1,-1-1-1,-4 13 1,-2 1 16,-1 0 0,-1-1 0,0 0-1,-2 0 1,0-1 0,-21 27 0,17-27 12,-1 0 1,-1-2-1,0 1 1,-21 14-1,32-27-252,0 0-1,0-1 0,0 1 0,0-1 0,-1 0 1,1-1-1,-1 0 0,0 0 0,0 0 1,0-1-1,-13 2 0,19-3-10,0 0-1,1-1 1,-1 1-1,0 0 1,0 0 0,0 0-1,0-1 1,0 1-1,0 0 1,0-1 0,0 1-1,0-1 1,1 1-1,-1-1 1,0 1 0,0-1-1,1 1 1,-1-1-1,0 0 1,1 1 0,-1-1-1,0 0 1,1 0-1,-1 0 1,1 0 0,0 1-1,-1-1 1,1 0-1,-1 0 1,1 0 0,0 0-1,0 0 1,0 0-1,0 0 1,0 0 0,0 0-1,0 0 1,0-1-1,-1-16-905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7:48.550"/>
    </inkml:context>
    <inkml:brush xml:id="br0">
      <inkml:brushProperty name="width" value="0.05" units="cm"/>
      <inkml:brushProperty name="height" value="0.05" units="cm"/>
    </inkml:brush>
  </inkml:definitions>
  <inkml:trace contextRef="#ctx0" brushRef="#br0">0 13 3968,'0'0'185,"1"0"0,-1 0 0,0 0 0,1 0 0,-1 0 0,0 0 0,0 0 0,1 0 0,-1-1 0,0 1 0,0 0 0,1 0 0,-1 0 1,0 0-1,0 0 0,1-1 0,-1 1 0,0 0 0,0 0 0,0 0 0,0-1 0,1 1 0,-1 0 0,0 0 0,0-1 0,0 1 0,0 0 0,0 0 0,0-1 0,1 1 0,-1 0 0,0 0 0,0-1 0,0 1 0,0 0 1,0 0-1,0-1 0,0 1 0,0 0 0,0-1 0,-1 1 0,3-4 4549,8 11-4643,-5-1 102,1 0 0,-1 0-1,0 0 1,-1 1 0,1 0 0,-1 0 0,5 12 0,18 59-530,-22-61 384,173 657 924,-118-339-1078,-57-319-704,-2 0 1,1 30-1,-2-40 129,-4 7-3661,4-12 4156,0-1 1,0 0-1,0 0 1,0 0-1,-1 1 1,1-1-1,0 0 1,0 0 0,0 0-1,-1 0 1,1 0-1,0 0 1,0 0-1,-1 1 1,1-1-1,0 0 1,0 0-1,-1 0 1,1 0 0,0 0-1,0 0 1,-1 0-1,1 0 1,0 0-1,0 0 1,-1 0-1,1 0 1,0-1-1,0 1 1,0 0 0,-1 0-1,1 0 1,0 0-1,-6-5-2554</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4.494"/>
    </inkml:context>
    <inkml:brush xml:id="br0">
      <inkml:brushProperty name="width" value="0.05" units="cm"/>
      <inkml:brushProperty name="height" value="0.05" units="cm"/>
      <inkml:brushProperty name="color" value="#008C3A"/>
    </inkml:brush>
  </inkml:definitions>
  <inkml:trace contextRef="#ctx0" brushRef="#br0">0 207 7040,'4'1'498,"0"-1"1,0 0-1,0 0 0,0 0 1,0-1-1,0 1 0,0-1 1,0 0-1,0 0 1,-1 0-1,1-1 0,0 1 1,-1-1-1,1 0 0,-1 0 1,5-4-1,18-8 1093,-6 4-847,6-2 7,0-1 0,25-19 1,-49 31-733,0 0 1,0 0 0,0-1 0,0 0-1,-1 1 1,1-1 0,0 0 0,-1 0-1,0 1 1,1-1 0,-1 0 0,0-1-1,0 1 1,0 0 0,0 0-1,-1 0 1,1-1 0,0 1 0,-1 0-1,0 0 1,1-1 0,-1 1 0,0-1-1,0 1 1,0 0 0,-1-1 0,1 1-1,-1 0 1,1 0 0,-1-1 0,0 1-1,0 0 1,0 0 0,0 0-1,-1-3 1,0 3-10,0-1 0,0 1 0,0 0 0,0 0 1,0 0-1,0 0 0,0 0 0,-1 0 0,1 1 0,-1-1 0,1 1 0,-1-1 0,0 1 0,1 0 0,-1 0 0,0 1 0,0-1 1,0 0-1,1 1 0,-1 0 0,0-1 0,0 1 0,0 0 0,0 1 0,0-1 0,0 0 0,0 1 0,-4 1 0,1 1 1,0-1-1,-1 2 0,1-1 1,0 1-1,1 0 0,-1 0 1,1 0-1,0 1 0,0-1 1,0 2-1,0-1 0,1 0 1,0 1-1,0 0 1,1 0-1,0 0 0,0 0 1,0 0-1,0 1 0,1-1 1,0 1-1,1 0 0,0-1 1,0 1-1,0 0 0,0 0 1,1 0-1,1 0 0,-1 0 1,1 0-1,0-1 0,4 14 1,-2-12 50,0 0 1,0-1 0,1 0-1,0 1 1,1-2-1,-1 1 1,1 0 0,0-1-1,1 0 1,0 0 0,0 0-1,0-1 1,0 0-1,1 0 1,0-1 0,0 0-1,10 5 1,-9-5-261,0 0 0,0-1 0,0 1 0,0-2-1,1 1 1,16 2 0,-20-5-178,-1 1 0,0-1-1,0-1 1,1 1 0,-1-1-1,0 1 1,0-1 0,0 0 0,0-1-1,0 1 1,0-1 0,0 0-1,0 0 1,-1 0 0,1 0-1,4-4 1,11-14-513</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5.110"/>
    </inkml:context>
    <inkml:brush xml:id="br0">
      <inkml:brushProperty name="width" value="0.05" units="cm"/>
      <inkml:brushProperty name="height" value="0.05" units="cm"/>
      <inkml:brushProperty name="color" value="#008C3A"/>
    </inkml:brush>
  </inkml:definitions>
  <inkml:trace contextRef="#ctx0" brushRef="#br0">225 0 6400,'-19'0'5701,"13"1"-5012,0-1 0,0 1 0,1 0 1,-1 1-1,-10 3 0,2 1-119,0 1 0,-25 15 0,28-15-565,1 1 1,0 0-1,0 1 0,0 0 1,1 0-1,1 1 0,-13 18 1,20-27-2,1-1 0,-1 1 1,1 0-1,-1 0 0,1 0 1,0 0-1,-1 0 0,1 0 1,0 0-1,0 0 0,0 0 1,-1 0-1,1 0 0,0 0 1,0 0-1,1 0 0,-1 0 1,0 0-1,0 0 0,0 0 1,1 0-1,-1 0 0,0 0 0,1 0 1,0 1-1,0 0 0,1 0 0,0 0 0,-1-1 0,1 1 0,0 0 0,0-1 0,0 0 0,0 1 1,0-1-1,4 2 0,6 1 31,0 0 1,0 0 0,16 2-1,-24-5-4,38 7-38,-22-6 2,0 2 0,-1 0 0,1 1 0,-1 1 0,0 1 0,29 16 0,-47-23 0,0 1 1,0-1-1,0 1 1,0 0-1,0-1 1,0 1 0,-1 0-1,1 0 1,0-1-1,0 1 1,-1 0-1,1 0 1,-1 0-1,1 0 1,-1 0-1,1 0 1,-1 0-1,0 0 1,1 0-1,-1 0 1,0 0-1,0 0 1,0 2 0,0-1 32,0 0 0,-1 0 0,0 0 0,1 0 0,-1 0 0,0 0 0,0-1 0,0 1 0,0 0 0,0-1 0,0 1 0,-2 1 1,-4 5 125,-1-1 0,0 0 0,-15 11 0,20-17-175,-11 9 99,-1 0 1,-23 10-1,33-18-119,1 0 1,-1 0-1,0 0 0,0-1 0,1 0 0,-1 0 1,0 0-1,0-1 0,-1 1 0,1-1 0,0 0 1,0-1-1,-7-1 0,11 2-98,0 0 0,-1-1 0,1 1 0,0-1 0,0 1-1,0-1 1,0 0 0,0 0 0,0 1 0,0-1 0,0 0 0,0 0 0,0 0 0,0 0 0,-1-2-1,1 2-344,1-1-1,-1 0 0,0 0 0,1 1 0,-1-1 0,1 0 0,-1 0 0,1 0 0,0 0 0,0 1 1,0-1-1,0 0 0,0 0 0,0 0 0,1 0 0,0-2 0,6-12-1984</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5.565"/>
    </inkml:context>
    <inkml:brush xml:id="br0">
      <inkml:brushProperty name="width" value="0.05" units="cm"/>
      <inkml:brushProperty name="height" value="0.05" units="cm"/>
      <inkml:brushProperty name="color" value="#008C3A"/>
    </inkml:brush>
  </inkml:definitions>
  <inkml:trace contextRef="#ctx0" brushRef="#br0">171 8 5504,'7'-5'3631,"-15"2"1173,-10 4-793,5 4-4276,1 1 461,1 2 0,0-1 0,0 2 0,1-1 0,0 2 0,0-1 0,1 1 0,1 0-1,0 1 1,-13 22 0,18-27-185,0-1 1,1 1-1,0-1 0,0 1 0,0 0 0,1 0 0,0 0 0,0 0 0,1 0 0,-1 0 0,2 9 0,0-10 30,0 0 0,0-1 0,0 1 1,1-1-1,0 1 0,0-1 0,0 0 0,0 0 0,1 0 0,-1 0 0,1 0 0,0 0 0,0-1 0,1 1 0,-1-1 0,6 4 0,-4-3-5,0-1-1,0 0 0,0 0 1,0 0-1,1-1 0,-1 0 1,0 0-1,1 0 0,0-1 1,-1 1-1,1-1 0,0-1 0,0 1 1,0-1-1,5 0 0,-2-1-842,0 0-1,0-1 1,12-3-1,25-14-10228,-31 11 7522</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6.564"/>
    </inkml:context>
    <inkml:brush xml:id="br0">
      <inkml:brushProperty name="width" value="0.05" units="cm"/>
      <inkml:brushProperty name="height" value="0.05" units="cm"/>
      <inkml:brushProperty name="color" value="#008C3A"/>
    </inkml:brush>
  </inkml:definitions>
  <inkml:trace contextRef="#ctx0" brushRef="#br0">143 178 4992,'8'-5'1734,"0"0"0,-1-1 0,12-9 0,-14 10-1151,0 0 0,-1 0 0,1-1 0,-1 1 0,5-10 0,-7 12-521,-1 0 0,0 1 1,1-1-1,-1 0 0,0 0 0,-1 0 0,1 0 1,0 0-1,-1 0 0,0 0 0,0 0 0,1 0 1,-2 0-1,1 0 0,0 0 0,-1 0 0,1 0 1,-1 0-1,0 0 0,0 0 0,0 0 0,-1 0 1,1 0-1,0 1 0,-1-1 0,0 1 0,0-1 1,0 1-1,0 0 0,-4-4 0,4 4-23,0 1 0,-1-1 0,1 0 0,-1 1 0,1 0-1,-1 0 1,1 0 0,-1 0 0,0 0 0,0 0 0,1 1 0,-1 0 0,0-1 0,0 1 0,0 0-1,0 0 1,1 0 0,-1 1 0,0-1 0,0 1 0,0-1 0,1 1 0,-1 0 0,-3 2-1,-3 0-64,1 1-1,0 1 0,0 0 0,0 0 0,0 0 0,-8 8 0,10-6 38,-1-1 0,1 1 0,1 0 0,-1 1-1,1-1 1,0 1 0,1 0 0,0 0 0,0 0 0,1 1 0,0 0-1,-3 13 1,5-17 70,0 1 0,1-1 0,-1 0 1,1 1-1,0-1 0,0 1 0,1-1 0,0 0 0,0 1 0,0-1 0,0 0 0,1 0 0,0 0 0,0 0 0,1 0 0,-1 0 0,1 0 0,0-1 0,0 0 0,0 1 0,1-1 0,5 5 0,-4-5-124,0 0 0,0 0 0,0 0 0,1-1 0,0 1 0,-1-1 0,1-1-1,0 1 1,1-1 0,-1 0 0,0 0 0,1-1 0,-1 0 0,1 0 0,8 0-1,-10-1-401,0-1 0,1 0 0,-1 0 0,0 0 0,0 0 0,0-1 0,0 0 0,5-2 0,-4 1-560,0 0 0,-1-1 0,0 0 0,0 0 0,0 0 0,0 0 0,5-7 0,9-16-1827</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7.028"/>
    </inkml:context>
    <inkml:brush xml:id="br0">
      <inkml:brushProperty name="width" value="0.05" units="cm"/>
      <inkml:brushProperty name="height" value="0.05" units="cm"/>
      <inkml:brushProperty name="color" value="#008C3A"/>
    </inkml:brush>
  </inkml:definitions>
  <inkml:trace contextRef="#ctx0" brushRef="#br0">2 58 3968,'-1'2'582,"1"-1"1,0 1-1,-1 0 1,1 0-1,0-1 0,0 1 1,0 0-1,0 0 1,1-1-1,-1 1 1,0 0-1,1 0 0,-1-1 1,1 1-1,1 3 1,18 44 1091,-7-17-662,2 17 145,10 56 0,-21-89-1194,-3-35 21,1-6 25,0 1-1,1 0 1,2 1 0,0-1-1,2 1 1,0 0 0,13-25-1,-16 39-32,0 0 0,2 0 1,-1 1-1,1-1 0,0 1 0,0 1 0,1-1 0,14-11 0,-18 16 64,0 1 1,-1 0-1,1 0 0,0 1 1,0-1-1,0 1 1,0-1-1,0 1 1,0 0-1,1 0 0,-1 0 1,0 0-1,1 1 1,-1-1-1,0 1 1,1 0-1,-1 0 1,1 0-1,-1 1 0,0-1 1,1 1-1,-1 0 1,0 0-1,0 0 1,0 0-1,1 0 0,-1 1 1,0 0-1,4 2 1,0 2 80,-1 0 1,0 0-1,0 0 0,0 1 1,-1-1-1,1 2 0,-2-1 1,6 10-1,26 68 263,-29-69-324,-3-4-76,-1-1 0,1 0 0,2 21 1,-5-2-4813,-1-33 4146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7.392"/>
    </inkml:context>
    <inkml:brush xml:id="br0">
      <inkml:brushProperty name="width" value="0.05" units="cm"/>
      <inkml:brushProperty name="height" value="0.05" units="cm"/>
      <inkml:brushProperty name="color" value="#008C3A"/>
    </inkml:brush>
  </inkml:definitions>
  <inkml:trace contextRef="#ctx0" brushRef="#br0">117 1 6912,'-6'1'4455,"-10"2"-2974,11-1-1226,1 1 1,-1 0 0,1 0-1,0 0 1,0 0 0,0 1-1,1-1 1,-1 1 0,1 0-1,-3 5 1,0-1-67,0 1 0,1 0 0,-8 19 0,9-15-49,0-1 0,1 1 0,0-1 0,-1 20 0,3-26-132,1 0 0,0 1 1,0-1-1,1 0 0,0 0 1,0 1-1,0-1 0,1 0 1,0 0-1,0 0 0,3 7 0,-4-13-94,-1 1-1,1 0 1,0 0-1,-1-1 1,1 1-1,0 0 1,-1-1-1,1 1 1,0-1-1,0 1 1,0-1-1,-1 1 1,1-1-1,0 1 1,0-1-1,0 0 1,0 0-1,0 1 1,0-1-1,0 0 1,0 0-1,0 0 1,-1 0-1,1 0 1,0 0-1,0 0 1,0 0-1,0-1 1,0 1-1,0 0 1,1-1-1,1 0-783,1 0-1,-1-1 0,0 1 1,0-1-1,0 0 1,0 0-1,4-3 0,11-14-2195</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7.728"/>
    </inkml:context>
    <inkml:brush xml:id="br0">
      <inkml:brushProperty name="width" value="0.05" units="cm"/>
      <inkml:brushProperty name="height" value="0.05" units="cm"/>
      <inkml:brushProperty name="color" value="#008C3A"/>
    </inkml:brush>
  </inkml:definitions>
  <inkml:trace contextRef="#ctx0" brushRef="#br0">14 0 6400,'-3'8'812,"1"-1"0,-1 1 1,2-1-1,-1 1 0,1 0 0,0 0 0,0-1 1,1 1-1,1 12 0,22 135 3409,-6-87-3793,33 90 0,-33-122-2209,-11-27-325</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8.215"/>
    </inkml:context>
    <inkml:brush xml:id="br0">
      <inkml:brushProperty name="width" value="0.05" units="cm"/>
      <inkml:brushProperty name="height" value="0.05" units="cm"/>
      <inkml:brushProperty name="color" value="#008C3A"/>
    </inkml:brush>
  </inkml:definitions>
  <inkml:trace contextRef="#ctx0" brushRef="#br0">215 0 6784,'-14'2'804,"1"1"1,-1 0-1,0 0 1,1 2 0,0-1-1,0 2 1,0 0-1,1 0 1,0 1-1,0 1 1,0 0-1,1 0 1,-11 11-1,19-14-729,0-1-1,0 1 0,0 0 1,1 0-1,0 0 0,0 0 1,0 0-1,0 0 0,1 1 1,0-1-1,0 1 0,0-1 1,1 1-1,0-1 0,1 12 1,-1-15-41,0 0-1,0 1 1,1-1 0,-1 1 0,1-1 0,0 0 0,-1 1-1,1-1 1,0 0 0,1 0 0,-1 0 0,0 0-1,0 0 1,1 0 0,0 0 0,-1 0 0,1 0 0,0-1-1,0 1 1,-1-1 0,1 1 0,1-1 0,-1 0 0,0 0-1,0 0 1,0 0 0,1 0 0,-1 0 0,0-1-1,1 1 1,-1-1 0,0 1 0,1-1 0,-1 0 0,1 0-1,-1 0 1,4-1 0,1 0-10,0-1 0,-1 0 0,1 0-1,0 0 1,-1-1 0,0 0 0,0 0 0,1-1 0,-2 0 0,1 0 0,0 0-1,-1 0 1,0-1 0,5-6 0,-3 3-62,0-1 0,0 1 0,-1-1 0,0-1 0,-1 1 0,0-1 0,0 0 0,4-14 0,-8 17 13,1 0 0,-1 0 1,-1 0-1,1 0 0,-2-7 0,1 4 78,4 12 72,3 7 26,8 15 122,-1 8-139,-9-18-349,1-1 1,0 0 0,0 0 0,2-1 0,15 21-1,-23-32 56,0-1 0,1 1 0,-1-1 0,0 1 0,0-1 0,1 1 0,-1-1-1,0 1 1,1-1 0,-1 0 0,1 1 0,-1-1 0,0 0 0,1 1 0,-1-1-1,1 0 1,-1 0 0,1 1 0,-1-1 0,1 0 0,-1 0 0,1 0 0,-1 0-1,1 0 1,0 1 0,-1-1 0,1 0 0,-1 0 0,1 0 0,-1-1 0,1 1-1,-1 0 1,1 0 0,-1 0 0,1 0 0,-1 0 0,1-1 0,-1 1 0,1 0 0,-1 0-1,1-1 1,-1 1 0,1 0 0,-1-1 0,0 1 0,1 0 0,-1-1 0,1 1-1,-1-1 1,0 1 0,0-1 0,1 1 0,-1-1 0,0 0 0,9-9-1073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8.693"/>
    </inkml:context>
    <inkml:brush xml:id="br0">
      <inkml:brushProperty name="width" value="0.05" units="cm"/>
      <inkml:brushProperty name="height" value="0.05" units="cm"/>
      <inkml:brushProperty name="color" value="#008C3A"/>
    </inkml:brush>
  </inkml:definitions>
  <inkml:trace contextRef="#ctx0" brushRef="#br0">0 87 4864,'4'22'3707,"-4"-19"-2927,0 0 0,0 0 0,0 0 0,1 0 0,-1 0-1,1 0 1,1 3 0,25 38 2256,-22-37-2627,0 0 0,-1 1-1,1-1 1,-1 1-1,4 13 1,-6-4-123,-3-15-295,1-13-135,0-3 54,1-1 0,1 1 0,0-1 0,1 1 0,1 0 0,0 0 0,8-18-1,-8 23 75,-1 1 0,2 1-1,-1-1 1,1 1 0,0-1 0,1 1-1,-1 1 1,2-1 0,-1 1-1,1 0 1,-1 1 0,2-1-1,9-5 1,-11 8 86,0 1 1,1 0-1,-1 1 0,0-1 1,0 1-1,1 1 0,-1-1 1,1 1-1,-1 0 0,0 0 1,1 1-1,-1 0 0,0 0 1,1 0-1,-1 1 0,0 0 0,0 0 1,0 1-1,0-1 0,-1 1 1,1 1-1,-1-1 0,0 1 1,1 0-1,-2 0 0,6 6 1,-1-1 193,0 2 1,-1-1 0,12 23 0,-17-27-420,0 1 1,-1-1 0,1 1-1,-1 0 1,-1 0-1,1 0 1,-1 0-1,-1 0 1,1 7-1,3-3-5584,-4-11 5521,0 1 0,1-1 1,-1 0-1,0 0 0,1 0 0,-1 0 1,0 0-1,1 0 0,-1 0 0,0 0 1,1 0-1,-1 0 0,0 0 1,1 0-1,-1 0 0,0 0 0,1-1 1,-1 1-1,0 0 0,1 0 0,-1 0 1,0 0-1,0-1 0,1 1 0,-1 0 1,0 0-1,0 0 0,1-1 0,-1 1 1,0 0-1,0 0 0,0-1 0,1 1 1,-1 0-1,0-1 0,8-10-1179</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9.025"/>
    </inkml:context>
    <inkml:brush xml:id="br0">
      <inkml:brushProperty name="width" value="0.05" units="cm"/>
      <inkml:brushProperty name="height" value="0.05" units="cm"/>
      <inkml:brushProperty name="color" value="#008C3A"/>
    </inkml:brush>
  </inkml:definitions>
  <inkml:trace contextRef="#ctx0" brushRef="#br0">0 0 8960,'14'20'3328,"-9"-3"-2592,-1 10 512,-4-11 32,5 12-225,-1 8 97,1 0-864,-1 3-288,1-2-64,-1-6-64,5 1 64,-4-3 64,-1-10 64,1-2-1312,0-7-575,-5 3 927,0-9 480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7:49.078"/>
    </inkml:context>
    <inkml:brush xml:id="br0">
      <inkml:brushProperty name="width" value="0.05" units="cm"/>
      <inkml:brushProperty name="height" value="0.05" units="cm"/>
    </inkml:brush>
  </inkml:definitions>
  <inkml:trace contextRef="#ctx0" brushRef="#br0">17 118 2560,'0'0'100,"0"0"0,-1 1 0,1-1 1,0 0-1,0 0 0,0 1 0,0-1 0,-1 0 0,1 1 0,0-1 1,0 0-1,-1 0 0,1 1 0,0-1 0,-1 0 0,1 0 1,0 0-1,0 1 0,-1-1 0,1 0 0,0 0 0,-1 0 1,1 0-1,0 0 0,-1 0 0,1 0 0,-1 0 0,1 0 0,0 0 1,-1 0-1,1 0 0,0 0 0,-1 0 0,1 0 0,0 0 1,-1 0-1,1 0 0,0 0 0,-1 0 0,1-1 0,0 1 1,-1 0-1,1 0 0,0 0 0,-1-1 0,1 1 0,0 0 0,0 0 1,-1-1-1,1 1 0,0 0 0,0-1 0,-1 0 155,1 0-1,0 0 0,0 0 0,0 0 1,0 0-1,0 0 0,0 0 1,0 0-1,0 0 0,1 0 1,-1 0-1,0 0 0,1 0 0,-1 0 1,0 0-1,1 1 0,-1-1 1,1 0-1,1-1 0,2-3 143,1 0 0,1 1 0,-1 0-1,1 0 1,-1 0 0,1 1 0,0 0-1,1 0 1,-1 0 0,0 1 0,1 0-1,10-2 1,10-1 437,47-3 1,116 10 318,-125 1-447,100-9 0,72-22-866,-215 27-1411,-19 1 1155,0 1 0,1-1-1,-1-1 1,0 1 0,1 0 0,-1-1-1,0 0 1,6-1 0,2-4-325</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19.361"/>
    </inkml:context>
    <inkml:brush xml:id="br0">
      <inkml:brushProperty name="width" value="0.05" units="cm"/>
      <inkml:brushProperty name="height" value="0.05" units="cm"/>
      <inkml:brushProperty name="color" value="#008C3A"/>
    </inkml:brush>
  </inkml:definitions>
  <inkml:trace contextRef="#ctx0" brushRef="#br0">1 91 9984,'4'0'3776,"5"-3"-2944,0 3 704,-6 0 127,11 0-415,4-5-64,5 5-608,4 0-192,0-4-256,5 1-96,-2-5 0,-3-1-320,0-3-64,-4 0-1856,-5 1-831,-9-1 1439,-4 0 832</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0.048"/>
    </inkml:context>
    <inkml:brush xml:id="br0">
      <inkml:brushProperty name="width" value="0.05" units="cm"/>
      <inkml:brushProperty name="height" value="0.05" units="cm"/>
      <inkml:brushProperty name="color" value="#008C3A"/>
    </inkml:brush>
  </inkml:definitions>
  <inkml:trace contextRef="#ctx0" brushRef="#br0">98 183 7936,'-4'-24'12330,"2"25"-12168,0-1 1,1 0-1,-1 1 0,0-1 0,0 1 0,0 0 1,1-1-1,-1 1 0,0 0 0,1 0 1,-1 0-1,1 0 0,-3 2 0,4-2-76,-7 4-69,1 1-1,1 0 1,-1 1-1,1-1 1,0 1 0,0 0-1,1 0 1,0 1-1,1-1 1,-1 1-1,1 0 1,1 0-1,-1 0 1,1 0-1,1 0 1,0 1-1,0-1 1,0 0-1,2 11 1,-1-15-20,0-1 0,0 1 0,1-1 0,0 1 1,-1-1-1,1 1 0,1-1 0,-1 1 0,0-1 0,1 0 0,0 0 1,0 0-1,0 0 0,0 0 0,0 0 0,0-1 0,1 1 0,-1 0 0,1-1 1,0 0-1,0 0 0,0 0 0,0 0 0,0 0 0,0-1 0,1 1 1,-1-1-1,0 0 0,1 0 0,-1 0 0,1 0 0,-1-1 0,1 1 0,-1-1 1,8 0-1,5-1-34,0-1 1,-1 0 0,1-1 0,0 0-1,-1-1 1,24-11 0,-23 9 22,-1 0 0,0-2 1,17-10-1,-28 15 13,-1 0 0,1 1 0,0-1 0,-1-1 0,0 1 0,0 0 1,0-1-1,0 0 0,0 1 0,-1-1 0,1 0 0,-1-1 0,0 1 0,0 0 0,2-9 0,-4 11 7,0 0-1,0-1 0,0 1 0,0 0 1,0-1-1,0 1 0,0-1 0,-1 1 1,1 0-1,-1 0 0,0-1 0,0 1 1,0 0-1,0 0 0,0 0 0,0 0 1,0 0-1,-1 0 0,1 0 0,-1 0 0,1 1 1,-1-1-1,0 0 0,0 1 0,-3-3 1,-5-2 31,0 0 1,0 1 0,-1 0 0,-10-3-1,7 3-20,-24-10-27,16 7-50,1 0 0,0-1-1,-29-19 1,49 28-57,-1-2 0,1 1 0,-1 0 0,1 0 0,-1 0 0,1-1 0,0 1 0,0 0 0,0-1 0,0 1 0,0-1 0,0 0 0,0 1 0,0-1 0,1 0 0,-1 1 0,1-1 0,-1 0 0,1 0 0,0 0 0,-1 1 0,1-1 0,0 0 0,0 0 0,0 0 0,1-3 0,1 0-326,-1 0 1,1 0-1,0 1 1,1-1 0,-1 0-1,1 1 1,0 0-1,4-5 1,18-19-411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0.556"/>
    </inkml:context>
    <inkml:brush xml:id="br0">
      <inkml:brushProperty name="width" value="0.05" units="cm"/>
      <inkml:brushProperty name="height" value="0.05" units="cm"/>
      <inkml:brushProperty name="color" value="#008C3A"/>
    </inkml:brush>
  </inkml:definitions>
  <inkml:trace contextRef="#ctx0" brushRef="#br0">242 240 9984,'1'-3'429,"0"1"0,-1-1 0,1 0 1,-1 0-1,0 0 0,1 0 0,-2 0 1,1 0-1,0 0 0,0 0 0,-1 0 1,0 0-1,-1-4 0,-19-38 1120,12 27-670,2 5-661,0 0 0,-1 1 0,-18-23 0,21 29-37,-1 0 0,0 0 0,0 0 0,-1 1 0,0 0 0,0 0 0,0 1 0,-11-6 0,16 9-158,0 0 0,0 1 0,0-1 0,0 0 0,-1 1 0,1-1 0,0 1 0,-1 0 0,1 0 0,0 0 0,0 0 0,-1 0 0,1 0 0,0 1 0,0-1 0,-1 1 0,1 0 1,0-1-1,0 1 0,0 0 0,0 0 0,0 0 0,0 1 0,0-1 0,0 0 0,0 1 0,1-1 0,-1 1 0,0 0 0,1-1 0,0 1 0,-3 3 0,1 1-29,0 0 1,0 0-1,0 0 1,1 0-1,-1 1 0,1-1 1,1 1-1,0-1 1,-2 13-1,2 15 0,2 0-1,1-1 1,1 1 0,2 0-1,1-1 1,2 0 0,1-1-1,16 39 1,-14-46-990,2 0-1,0-1 1,21 29-1,-32-50 583,2 2-358,-1-1-1,0 1 1,0 0-1,4 9 0,-6-1-85</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0.893"/>
    </inkml:context>
    <inkml:brush xml:id="br0">
      <inkml:brushProperty name="width" value="0.05" units="cm"/>
      <inkml:brushProperty name="height" value="0.05" units="cm"/>
      <inkml:brushProperty name="color" value="#008C3A"/>
    </inkml:brush>
  </inkml:definitions>
  <inkml:trace contextRef="#ctx0" brushRef="#br0">5 231 8320,'-5'-4'3072,"5"1"-2400,5-2 1312,0 0 447,4 2-671,4 3-288,5-9-512,9 2-160,4-1-448,9 1-224,1-5-64,0-5-224,-2-3-32,2-8-2592,0-4-1087,-5-4 1951,-1 1 960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1.326"/>
    </inkml:context>
    <inkml:brush xml:id="br0">
      <inkml:brushProperty name="width" value="0.05" units="cm"/>
      <inkml:brushProperty name="height" value="0.05" units="cm"/>
      <inkml:brushProperty name="color" value="#008C3A"/>
    </inkml:brush>
  </inkml:definitions>
  <inkml:trace contextRef="#ctx0" brushRef="#br0">301 1 5504,'-5'3'751,"1"0"0,-1 0 0,0 0 0,0 0 0,0-1 0,-1 0 0,1 0 0,0 0 0,-1-1 0,1 0 0,-8 1 0,-25 8 1298,21-4-1598,1 1 1,0 1 0,1 1-1,0 0 1,0 1-1,1 1 1,-15 14-1,23-20-376,1 0 0,0 0 0,1 1 0,-1 0 0,1-1-1,0 2 1,1-1 0,0 0 0,0 1 0,0-1-1,0 1 1,1 0 0,0 0 0,1 0 0,0 0 0,0 0-1,0 1 1,1-1 0,0 0 0,1 9 0,-1-12-61,1-1 1,-1 0 0,1 0-1,0 0 1,0 0-1,0 0 1,0 0 0,0 0-1,1 0 1,-1 0-1,1-1 1,0 1 0,0 0-1,0-1 1,0 0 0,0 1-1,0-1 1,1 0-1,-1 0 1,1 0 0,0 0-1,-1-1 1,1 1 0,0-1-1,0 0 1,0 1-1,0-1 1,0-1 0,0 1-1,6 0 1,-3 0 31,0-1 0,0-1 0,0 1 0,0-1 0,0 0 0,0-1 0,-1 1 0,1-1 0,0 0 0,-1-1 0,1 1 0,-1-1 0,0 0 0,0 0 0,7-6 0,-3 1-30,-1 0 0,0 0-1,0-1 1,-1 0 0,0 0 0,0 0 0,5-13 0,2-7 38,12-37 0,-18 45-1,0 8-6,1 13 106,-7 2-103,1 0-1,-1 0 0,0 0 0,0 1 0,0-1 0,3 6 0,38 63 510,-35-55-680,1 0 0,1 0 0,0-1 0,1-1 0,1 1 0,20 18 0,-32-32-80,1 0 0,-1 0 0,1-1 0,0 1 0,0-1 0,-1 1 0,1 0 0,0-1 0,0 1 0,0-1 0,0 0 0,0 1 0,0-1 0,0 0 0,0 1 0,-1-1 0,1 0 0,0 0 0,0 0 0,0 0 0,0 0 0,0 0 0,0 0-1,0 0 1,0 0 0,0-1 0,0 1 0,0 0 0,0-1 0,0 1 0,0 0 0,0-1 0,-1 1 0,1-1 0,0 0 0,0 1 0,0-1 0,1-1 0,3-9-881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2.227"/>
    </inkml:context>
    <inkml:brush xml:id="br0">
      <inkml:brushProperty name="width" value="0.05" units="cm"/>
      <inkml:brushProperty name="height" value="0.05" units="cm"/>
      <inkml:brushProperty name="color" value="#008C3A"/>
    </inkml:brush>
  </inkml:definitions>
  <inkml:trace contextRef="#ctx0" brushRef="#br0">245 85 7808,'0'1'343,"0"0"0,0 0 0,0 0 0,1 0 0,-1 0 1,1 0-1,-1 0 0,1 0 0,-1 0 0,1-1 0,-1 1 0,1 0 1,0 0-1,-1 0 0,1 0 0,0-1 0,0 1 0,0 0 0,0-1 1,-1 1-1,1-1 0,0 1 0,0-1 0,2 1 0,-1 0 515,2 1-1,-1-1 1,0-1 0,0 1-1,0 0 1,0-1 0,5 1-1,-8-2-831,1 1 1,-1-1-1,0 1 0,1-1 0,-1 1 0,0-1 0,1 1 0,-1-1 0,0 1 0,0-1 0,1 0 1,-1 1-1,0-1 0,0 1 0,0-1 0,0 0 0,0 1 0,0-1 0,0 0 0,0 1 1,0-1-1,0 0 0,0 1 0,0-1 0,0 1 0,-1-1 0,1 0 0,0 1 0,0-1 1,-1 0-1,-8-25 82,7 22-101,-1-1 1,1 1-1,-1-1 1,0 1 0,0 0-1,-1 0 1,1 0-1,-1 0 1,0 1 0,0-1-1,0 1 1,0 0 0,-1 0-1,1 1 1,-1-1-1,-5-1 1,6 3-34,0 0 0,0 0 0,0 1 0,0-1 0,-1 1 0,1 0 0,0 0 0,0 1 0,0-1 0,-1 1 0,1 0 0,0 0 0,0 0 0,0 0 0,0 1 0,0 0 0,1 0 1,-1 0-1,0 0 0,-4 4 0,-2 3-22,0 0 0,1 0 0,-1 1 0,2 1 0,0-1-1,0 1 1,1 1 0,0-1 0,1 1 0,0 0 0,1 1 0,0-1 0,-3 19 0,1-7 29,2 2 0,2-1 0,0 0 0,1 1 0,2-1 0,2 29 0,-1-45 21,1 1 0,-1-1-1,2 1 1,-1-1 0,2 0 0,-1 0-1,1 0 1,0-1 0,1 1-1,0-1 1,0 0 0,12 13-1,-13-17-83,0 0-1,0 0 1,1 0-1,-1-1 1,1 0-1,0 1 0,0-2 1,0 1-1,0 0 1,0-1-1,1 0 0,-1-1 1,1 1-1,0-1 1,-1 0-1,1 0 1,0-1-1,-1 1 0,1-1 1,0-1-1,0 1 1,7-2-1,-7 0-576,1 0-1,-1 0 1,0-1-1,-1 1 1,1-1 0,0 0-1,-1-1 1,1 0-1,8-8 1,-1 0-1003,-1-1 1,14-19 0,5-8 749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2.611"/>
    </inkml:context>
    <inkml:brush xml:id="br0">
      <inkml:brushProperty name="width" value="0.05" units="cm"/>
      <inkml:brushProperty name="height" value="0.05" units="cm"/>
      <inkml:brushProperty name="color" value="#008C3A"/>
    </inkml:brush>
  </inkml:definitions>
  <inkml:trace contextRef="#ctx0" brushRef="#br0">152 4 6656,'-45'20'10245,"38"-14"-9861,0 0 1,0 0-1,0 0 0,1 0 1,0 1-1,1 0 1,0 1-1,0-1 0,0 1 1,-4 10-1,2-1-190,0 0-1,0 1 1,-6 32-1,12-41-181,0-1 1,0 1-1,0-1 0,1 1 0,0-1 0,1 1 0,0-1 0,3 13 0,-3-18-9,-1-1-1,1 1 0,0-1 1,0 1-1,0-1 0,0 1 1,1-1-1,-1 0 0,1 0 1,-1 1-1,1-1 0,0 0 1,0 0-1,0-1 0,0 1 1,0 0-1,0-1 0,1 1 1,-1-1-1,0 0 0,1 1 1,-1-1-1,1 0 0,0-1 1,-1 1-1,1 0 0,0-1 1,-1 1-1,1-1 0,3 0 1,3-1 20,0 0 0,-1-1-1,1 0 1,0 0 0,-1-1 0,1 0 0,-1 0 0,0-1 0,0 0 0,0-1 0,0 0 0,-1 0 0,7-6 0,-7 5-2,1-1-1,-1 1 1,-1-1 0,0 0 0,0-1 0,0 1 0,-1-1-1,0 0 1,0-1 0,-1 1 0,0-1 0,4-12 0,-7 17-12,-1 0 1,1 0 0,-1 0-1,1-1 1,-1 1 0,0 0-1,-1-1 1,1 1 0,-1 0-1,1 0 1,-1 0 0,-1 0-1,1 0 1,-1 0 0,1 0-1,-1 0 1,0 0 0,0 1-1,-1-1 1,1 1 0,-1-1-1,0 1 1,0 0 0,0 0-1,0 0 1,0 0 0,-1 1-1,-6-4 1,-5-2-224,0 0 0,0 2 0,-1 0 1,0 0-1,-30-5 0,37 9 608,-3-3-4528,12 4 3961,0 1 1,-1 0-1,1 0 0,0-1 1,-1 1-1,1 0 1,0-1-1,0 1 1,0 0-1,-1-1 1,1 1-1,0 0 1,0-1-1,0 1 0,0 0 1,-1-1-1,1 1 1,0-1-1,0 1 1,0 0-1,0-1 1,0 1-1,0-1 1,0 1-1,0 0 0,0-1 1,0 1-1,1-1 1,-1 1-1,0 0 1,0-1-1,0 1 1,0-1-1,1 1 1,-1 0-1,0-1 0,0 1 1,1 0-1,-1 0 1,0-1-1,0 1 1,1 0-1,-1-1 1,0 1-1,1 0 1,-1 0-1,0 0 0,1-1 1,0 1-1,11-7-909</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2.977"/>
    </inkml:context>
    <inkml:brush xml:id="br0">
      <inkml:brushProperty name="width" value="0.05" units="cm"/>
      <inkml:brushProperty name="height" value="0.05" units="cm"/>
      <inkml:brushProperty name="color" value="#008C3A"/>
    </inkml:brush>
  </inkml:definitions>
  <inkml:trace contextRef="#ctx0" brushRef="#br0">1 1 8448,'1'3'902,"0"1"-1,0 0 1,0-1 0,-1 1 0,0 0-1,0 7 1,1 9 1095,38 196 2645,2 21-5759,-33-181-2126,2-21-2586,-6-27 3504,1-11 1120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3.313"/>
    </inkml:context>
    <inkml:brush xml:id="br0">
      <inkml:brushProperty name="width" value="0.05" units="cm"/>
      <inkml:brushProperty name="height" value="0.05" units="cm"/>
      <inkml:brushProperty name="color" value="#008C3A"/>
    </inkml:brush>
  </inkml:definitions>
  <inkml:trace contextRef="#ctx0" brushRef="#br0">1 1 9600,'2'0'395,"-1"1"1,1 0-1,-1 0 0,1 0 1,-1 0-1,1 1 1,-1-1-1,0 0 1,0 0-1,1 1 1,-1-1-1,0 1 0,0-1 1,0 1-1,0 2 1,12 29 1815,-8-19-1822,33 100 778,-22-62-942,35 151-1841,-39-151-1567,-10-43 1888,0 1 0,-1 0 1,0 12-1,-1-5 250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3.798"/>
    </inkml:context>
    <inkml:brush xml:id="br0">
      <inkml:brushProperty name="width" value="0.05" units="cm"/>
      <inkml:brushProperty name="height" value="0.05" units="cm"/>
      <inkml:brushProperty name="color" value="#008C3A"/>
    </inkml:brush>
  </inkml:definitions>
  <inkml:trace contextRef="#ctx0" brushRef="#br0">0 0 9984,'5'29'3680,"-5"-17"-2848,0 12 160,0-12-33,0 4-543,0 3-64,0 5 64,0 5 32,0-2-224,0-3-352,0-4-64,0-3-1503,0-5-609,0-12 1184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7:53.647"/>
    </inkml:context>
    <inkml:brush xml:id="br0">
      <inkml:brushProperty name="width" value="0.05" units="cm"/>
      <inkml:brushProperty name="height" value="0.05" units="cm"/>
    </inkml:brush>
  </inkml:definitions>
  <inkml:trace contextRef="#ctx0" brushRef="#br0">17 217 6016,'-9'-2'1717,"2"1"5418,7 9-3332,6 3-3622,0 1-1,13 17 0,6 8 223,22 47-158,163 271 102,-209-353-335,10 17 191,2-1 1,0 0-1,0-1 1,30 28 0,-42-45-186,-1 0 1,0 0 0,1 1-1,-1-1 1,0 0 0,1 0-1,-1 0 1,1 0-1,-1 0 1,0 0 0,1 1-1,-1-1 1,0 0 0,1 0-1,-1 0 1,1 0 0,-1 0-1,0 0 1,1-1-1,-1 1 1,1 0 0,-1 0-1,0 0 1,1 0 0,-1 0-1,0-1 1,1 1 0,-1 0-1,0 0 1,1 0-1,-1-1 1,0 1 0,1 0-1,-1-1 1,0 1 0,0 0-1,1-1 1,-1 1 0,0 0-1,0-1 1,0 1-1,0 0 1,1-1 0,-1 1-1,0 0 1,0-1 0,8-24 316,-7 18-170,9-26 171,-3 1 1,6-48-1,1-6-289,4-18-144,7-34 108,2 47 56,7-29-11,-30 104-349,1 1 1,0-1-1,1 1 0,1 0 1,0 1-1,1 0 0,12-17 1,-9 20-7425,-11 16 6677</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4.143"/>
    </inkml:context>
    <inkml:brush xml:id="br0">
      <inkml:brushProperty name="width" value="0.05" units="cm"/>
      <inkml:brushProperty name="height" value="0.05" units="cm"/>
      <inkml:brushProperty name="color" value="#008C3A"/>
    </inkml:brush>
  </inkml:definitions>
  <inkml:trace contextRef="#ctx0" brushRef="#br0">14 35 10880,'-9'-3'4128,"9"3"-3200,-4 0-129,4 0-319,0 0-448,4 0-64,1-5-1631,-1 2-641,10-6 1152,-1 2 576,6-1 448</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4.494"/>
    </inkml:context>
    <inkml:brush xml:id="br0">
      <inkml:brushProperty name="width" value="0.05" units="cm"/>
      <inkml:brushProperty name="height" value="0.05" units="cm"/>
      <inkml:brushProperty name="color" value="#008C3A"/>
    </inkml:brush>
  </inkml:definitions>
  <inkml:trace contextRef="#ctx0" brushRef="#br0">230 0 8704,'4'0'739,"4"0"2579,-11 1 157,-19 2-549,13 0-2634,1 0-1,0 1 0,0 0 1,1 0-1,-1 1 1,1 0-1,-10 8 1,0 2-18,-25 30 0,30-30-210,0 0 0,1 0 0,1 2 0,-9 19 0,15-29-94,1 1 1,0 0 0,0-1-1,1 1 1,0 1 0,1-1 0,-1 0-1,1 0 1,1 1 0,0-1-1,1 15 1,-1-21-45,1 0 0,-1 0 1,0 0-1,1 0 0,-1 0 0,1 0 0,0 0 0,-1 0 1,1-1-1,0 1 0,0 0 0,0 0 0,0-1 0,1 1 1,-1-1-1,0 1 0,1-1 0,-1 1 0,1-1 0,-1 0 1,1 0-1,0 0 0,0 0 0,-1 0 0,1 0 0,0 0 1,0-1-1,0 1 0,0-1 0,0 1 0,0-1 1,0 0-1,0 1 0,0-1 0,0 0 0,0-1 0,0 1 1,0 0-1,2-1 0,5-1-842,0-1 0,0 0 0,0-1 0,-1 0 0,1 0 0,14-10 0,-6 3-1064,-1-1-1,27-25 1,-8-2 876</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4.859"/>
    </inkml:context>
    <inkml:brush xml:id="br0">
      <inkml:brushProperty name="width" value="0.05" units="cm"/>
      <inkml:brushProperty name="height" value="0.05" units="cm"/>
      <inkml:brushProperty name="color" value="#008C3A"/>
    </inkml:brush>
  </inkml:definitions>
  <inkml:trace contextRef="#ctx0" brushRef="#br0">127 36 5760,'-2'-3'295,"0"0"0,0 1 0,-1-1 1,1 1-1,-1-1 0,0 1 0,1 0 1,-1 0-1,0 1 0,0-1 0,-6-2 0,-13-3 3608,21 7-3697,-1 0 0,1 0 0,-1 0 0,1 0 0,-1 1-1,1-1 1,-1 0 0,1 1 0,-1-1 0,1 1 0,-1-1 0,1 1 0,0 0 0,-1 0 0,1 0 0,0-1-1,0 1 1,-1 0 0,1 0 0,0 1 0,0-1 0,0 0 0,0 0 0,0 0 0,1 1 0,-1-1 0,0 0 0,0 3-1,-3 3 51,0 1-1,1 0 0,-4 14 0,3-4-127,0 1 0,2 0 1,0-1-1,1 1 0,1 0 1,0 0-1,2 0 0,0-1 1,1 1-1,1-1 0,0 1 1,2-1-1,0-1 0,1 1 1,17 30-1,-21-44-124,0 0 1,-1 0-1,2 0 0,-1 0 0,0-1 1,1 1-1,-1-1 0,1 0 1,0 0-1,0 0 0,1-1 0,-1 0 1,0 1-1,1-1 0,-1-1 0,1 1 1,0-1-1,0 1 0,-1-2 1,1 1-1,0 0 0,0-1 0,0 0 1,0 0-1,0 0 0,0-1 1,-1 0-1,1 0 0,0 0 0,0 0 1,5-3-1,1 0-13,0-1 0,-1-1 0,0 1 0,0-2 1,-1 1-1,1-1 0,-1-1 0,-1 0 0,0 0 0,0 0 0,0-1 0,7-12 0,-3 2 23,-1-1 0,-1 1 0,12-33 0,-19 44 6,0 0-1,-1-1 1,0 1-1,-1-1 1,0 1-1,0-1 1,0 1-1,-1-1 1,-1 0-1,1 1 1,-2-1-1,-1-9 1,2 16-15,1 0 0,-1 0 0,1 0 0,-1 1 0,0-1 0,0 0 1,0 1-1,0-1 0,0 0 0,0 1 0,0-1 0,0 1 0,-1 0 1,1-1-1,-1 1 0,1 0 0,-1 0 0,1 0 0,-1 0 0,1 0 0,-1 0 1,0 1-1,0-1 0,1 0 0,-1 1 0,0 0 0,0-1 0,0 1 0,0 0 1,0 0-1,1 0 0,-1 0 0,0 0 0,0 0 0,0 0 0,0 1 1,0-1-1,1 1 0,-1 0 0,0-1 0,0 1 0,1 0 0,-1 0 0,1 0 1,-1 0-1,0 0 0,1 0 0,0 1 0,-1-1 0,1 0 0,0 1 1,-2 2-1,-3 4 33,0 1 1,0 0 0,1 0 0,0 1 0,1-1 0,0 1-1,1 0 1,0 0 0,0 0 0,1 1 0,0-1 0,0 18-1,2-19-40,0 0 1,0 0-1,1 0 0,0 0 0,1 0 0,-1 0 0,2 0 0,-1-1 0,1 1 1,1-1-1,0 0 0,0 0 0,0 0 0,1 0 0,7 8 0,-9-13-27,0 0-1,0 0 1,0 0-1,0 0 1,1-1-1,0 1 1,-1-1-1,1 0 1,5 2-1,-6-3-188,1 0 0,-1 0-1,0-1 1,0 1-1,1-1 1,-1 0-1,0 0 1,1 0 0,-1 0-1,0-1 1,0 1-1,1-1 1,-1 0-1,0 0 1,0 0 0,0 0-1,0-1 1,0 1-1,0-1 1,0 0-1,0 1 1,-1-1 0,1-1-1,-1 1 1,1 0-1,-1-1 1,0 1-1,0-1 1,2-3 0,15-24-582</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52:25.227"/>
    </inkml:context>
    <inkml:brush xml:id="br0">
      <inkml:brushProperty name="width" value="0.05" units="cm"/>
      <inkml:brushProperty name="height" value="0.05" units="cm"/>
      <inkml:brushProperty name="color" value="#008C3A"/>
    </inkml:brush>
  </inkml:definitions>
  <inkml:trace contextRef="#ctx0" brushRef="#br0">0 288 8704,'7'11'1324,"35"55"8619,-7-28-6448,-29-34-2526,-8-7-372,-6-10-440,7 5-143,-1 0 0,1 1 0,0-1 1,0 0-1,1 0 0,0 0 1,1 1-1,-1-1 0,1 0 1,3-10-1,2-1-20,0-1-1,15-31 1,-13 35-54,0 1 0,1 0-1,0 0 1,2 1-1,-1 1 1,23-21 0,-21 23-784,0 1 1,1 0-1,0 1 1,18-10-1,-3 4-2532,-14 6 2704</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0.066"/>
    </inkml:context>
    <inkml:brush xml:id="br0">
      <inkml:brushProperty name="width" value="0.05" units="cm"/>
      <inkml:brushProperty name="height" value="0.05" units="cm"/>
    </inkml:brush>
  </inkml:definitions>
  <inkml:trace contextRef="#ctx0" brushRef="#br0">8 0 7936,'-7'17'6912,"7"2"-3717,14 19-2365,-8-24-546,52 166 899,-5-17-844,-39-125-400,2-1 0,27 44-1,-43-81 59,6 11-202,1-1 0,11 14 1,-16-22 165,0 0 0,0 0 0,0 0 0,0 0 0,0-1 0,0 1 1,0-1-1,1 1 0,-1-1 0,1 0 0,-1 0 0,1 0 0,-1 0 1,1 0-1,-1-1 0,1 1 0,3 0 0,-4-2 33,0 1-1,0-1 1,0 0 0,0 1 0,-1-1-1,1 0 1,0 0 0,0 0-1,-1 0 1,1 0 0,-1-1 0,1 1-1,-1 0 1,1-1 0,-1 1-1,0-1 1,1 1 0,-1-1 0,0 0-1,0 1 1,0-1 0,-1 0-1,1 0 1,0-2 0,4-9-20,-1 0 1,4-17 0,-7 24 23,8-41 165,4-59 1,-11 84-133,-2 21-26,6-27 130,-6 27-126,0 1-1,0-1 1,0 1 0,1-1 0,-1 1 0,0-1 0,1 1 0,-1-1-1,0 1 1,1-1 0,-1 1 0,1 0 0,-1-1 0,1 1 0,-1 0-1,1-1 1,-1 1 0,1 0 0,-1 0 0,1-1 0,-1 1 0,1 0-1,-1 0 1,1 0 0,0 0 0,-1 0 0,1-1 0,-1 1 0,1 0 0,-1 1-1,1-1 1,0 0 0,-1 0 0,1 0 0,-1 0 0,1 0 0,-1 0-1,1 1 1,-1-1 0,1 0 0,-1 1 0,1-1 0,-1 0 0,2 1-1,7 6 38,0 0 0,-1 1 0,0 0 0,8 9-1,14 15-12,-5-8 25,1-1 1,0-1 0,2-2-1,0 0 1,1-2 0,36 17-1,-61-33-21,1 0 0,-1-1 0,1 1-1,0-1 1,0 0 0,0 0 0,-1 0-1,1-1 1,0 0 0,5 0 0,-7-1-9,0 1 0,-1-1 1,1 0-1,-1 0 0,0 0 1,1 0-1,-1 0 0,0 0 1,0-1-1,0 1 0,0-1 1,0 0-1,0 0 0,0 1 1,0-1-1,-1 0 0,1 0 1,-1-1-1,1 1 0,-1 0 1,0 0-1,1-4 0,5-12 62,-1-1 0,-1 0-1,0-1 1,-2 1 0,2-23-1,-3 17-1207,2 0-1,1 1 1,8-27-1,-3 27-38,2 4 555</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0.446"/>
    </inkml:context>
    <inkml:brush xml:id="br0">
      <inkml:brushProperty name="width" value="0.05" units="cm"/>
      <inkml:brushProperty name="height" value="0.05" units="cm"/>
    </inkml:brush>
  </inkml:definitions>
  <inkml:trace contextRef="#ctx0" brushRef="#br0">53 304 9728,'1'0'188,"-1"1"1,1-1 0,-1 0 0,1 0-1,0 1 1,-1-1 0,1 0 0,-1 0-1,1 0 1,0 0 0,-1 0 0,1 0-1,-1 0 1,1 0 0,0 0 0,-1 0-1,1-1 1,-1 1 0,1 0 0,-1 0-1,1 0 1,-1-1 0,1 1-1,0 0 1,-1-1 0,0 1 0,1 0-1,-1-1 1,1 0 0,11-21 2479,0-30-1644,-7 19-1036,0-37 0,-5 60-14,0 0 1,-1 0-1,0 1 0,0-1 0,-1 0 0,0 1 1,-1-1-1,-6-14 0,9 23 31,-1 0 0,1 0 1,0 0-1,-1 0 0,0-1 0,1 1 0,-1 0 0,0 0 0,1 0 1,-1 0-1,0 1 0,0-1 0,0 0 0,0 0 0,1 0 0,-1 1 1,0-1-1,-1 0 0,1 1 0,0-1 0,0 1 0,0-1 0,0 1 1,0 0-1,0-1 0,-1 1 0,1 0 0,0 0 0,0 0 0,-1 0 1,1 0-1,0 0 0,0 0 0,0 0 0,-1 1 0,1-1 0,0 0 1,0 1-1,0-1 0,-2 2 0,0-1 28,0 1-1,1 0 1,-1 1-1,1-1 1,0 0-1,-1 1 1,1 0-1,0-1 1,0 1 0,1 0-1,-1 0 1,0 0-1,0 4 1,-2 3 54,2 0 0,0 1 1,0-1-1,1 1 0,0-1 1,0 1-1,1-1 0,1 1 1,3 19-1,-2-23-247,0 0 0,0 0 0,0-1 1,1 1-1,0-1 0,7 12 0,-8-14-268,1-1 0,0 1 0,0-1 0,0 0 0,0 0 0,1 0 0,-1 0 0,1 0 0,0-1 0,0 0 1,6 3-1,-8-4 246,0 0 1,0 0 0,0-1-1,0 1 1,0-1 0,0 1-1,0-1 1,1 0 0,2 0-1,25-9-788</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0.783"/>
    </inkml:context>
    <inkml:brush xml:id="br0">
      <inkml:brushProperty name="width" value="0.05" units="cm"/>
      <inkml:brushProperty name="height" value="0.05" units="cm"/>
    </inkml:brush>
  </inkml:definitions>
  <inkml:trace contextRef="#ctx0" brushRef="#br0">27 1 10624,'-18'72'4032,"18"-72"-3136,-4 95 799,-1-83 225,5 32-704,0-8-128,5 25-704,-1-14-256,5 13-96,0-12-2080,0 8-864,0-12 1473,5-5 703</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1.119"/>
    </inkml:context>
    <inkml:brush xml:id="br0">
      <inkml:brushProperty name="width" value="0.05" units="cm"/>
      <inkml:brushProperty name="height" value="0.05" units="cm"/>
    </inkml:brush>
  </inkml:definitions>
  <inkml:trace contextRef="#ctx0" brushRef="#br0">1 1 13824,'41'10'5183,"-41"-10"-4031,45 10 224,-41-10-96,19 0-832,-5 0-224,21 0-2016,-7 0-800,13-5 1312,-8 0 640,-3-2 480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1.883"/>
    </inkml:context>
    <inkml:brush xml:id="br0">
      <inkml:brushProperty name="width" value="0.05" units="cm"/>
      <inkml:brushProperty name="height" value="0.05" units="cm"/>
    </inkml:brush>
  </inkml:definitions>
  <inkml:trace contextRef="#ctx0" brushRef="#br0">345 13 7680,'-35'-10'8144,"-2"8"-5371,24 3-2602,0 1-1,1 1 1,-1 0 0,1 1 0,0 0 0,0 0 0,-19 12-1,25-13-134,-5 2 10,-1 1-1,1 0 1,1 1-1,-1 1 1,1 0-1,1 0 1,-1 1-1,1 0 1,1 0-1,0 1 1,0 0 0,1 1-1,0-1 1,-7 17-1,13-25-43,1 0-1,-1 1 1,0-1-1,1 0 1,0 1-1,-1-1 1,1 1-1,0-1 1,0 0-1,1 1 1,-1-1 0,0 0-1,1 1 1,-1-1-1,1 0 1,0 1-1,0-1 1,0 0-1,0 0 1,0 0-1,0 0 1,1 0-1,-1 0 1,1 0 0,-1 0-1,1-1 1,0 1-1,-1-1 1,1 1-1,3 1 1,8 6-1,0-1 1,1 0-1,25 10 1,-14-7-3,-4-1 131,0 0-1,0 2 0,-1 1 1,23 18-1,-38-27-84,0 1-1,0 0 1,0 0 0,-1 0 0,0 0-1,0 1 1,0 0 0,-1-1 0,1 1-1,-2 1 1,1-1 0,-1 0 0,1 1-1,-2-1 1,1 1 0,-1 0-1,0-1 1,0 1 0,-1 13 0,-1-11 8,0 0 0,-1 1 0,0-1 0,0 0 0,-1 0 0,0 0 0,-1-1 0,0 1 0,0-1 0,-1 0 0,0 0 0,-1 0 0,1-1 0,-1 1 0,-1-2 0,1 1 0,-16 11 0,13-12-590,0 1 0,-1-2 0,0 0 0,0 0 0,0 0 0,-1-1 0,0-1 0,0 0 0,-14 2 0,0-5-4092,24 0 4430,0-1 0,0 1 0,0 0-1,0-1 1,1 1 0,-1 0 0,0-1-1,0 1 1,0-1 0,1 1 0,-1-1-1,0 0 1,1 1 0,-1-1 0,0 0-1,1 1 1,-1-1 0,1 0-1,-1 0 1,1 0 0,0 1 0,-1-1-1,1 0 1,0 0 0,-1 0 0,1 0-1,0-1 1,2-19-1054</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2.213"/>
    </inkml:context>
    <inkml:brush xml:id="br0">
      <inkml:brushProperty name="width" value="0.05" units="cm"/>
      <inkml:brushProperty name="height" value="0.05" units="cm"/>
    </inkml:brush>
  </inkml:definitions>
  <inkml:trace contextRef="#ctx0" brushRef="#br0">5 0 8576,'-5'28'3232,"5"-28"-2496,0 43 992,0-38 224,0 15-449,0-1-127,0 17-736,0-7-256,5 7-224,-1-4-256,1 0-32,0-8-2912,-1-9-1279,1-3 2175,-5-19 1056</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7:54.264"/>
    </inkml:context>
    <inkml:brush xml:id="br0">
      <inkml:brushProperty name="width" value="0.05" units="cm"/>
      <inkml:brushProperty name="height" value="0.05" units="cm"/>
    </inkml:brush>
  </inkml:definitions>
  <inkml:trace contextRef="#ctx0" brushRef="#br0">1 21 4224,'10'-11'1172,"-8"7"1049,3-2 4850,-5 9-6869,0-1 0,1 0 1,-1 0-1,1 1 1,0-1-1,0 0 1,0 0-1,2 4 1,0 1 92,8 33 452,-2 1 0,-1 0-1,3 55 1,-6 128 140,0-9-233,-1-108-699,-3-63-4721,-2-46-765,-3-6 4369,3-14-187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2.565"/>
    </inkml:context>
    <inkml:brush xml:id="br0">
      <inkml:brushProperty name="width" value="0.05" units="cm"/>
      <inkml:brushProperty name="height" value="0.05" units="cm"/>
    </inkml:brush>
  </inkml:definitions>
  <inkml:trace contextRef="#ctx0" brushRef="#br0">5 1 8320,'-4'7'3072,"4"-7"-2400,4 17-160,-4-17-288,5 7-2144,0-2-832,4 2 1376,0 1 672</inkml:trace>
  <inkml:trace contextRef="#ctx0" brushRef="#br0" timeOffset="1">431 141 12800,'-9'6'1345,"0"-1"1,0 0-1,-1 0 1,0-1-1,0-1 1,-13 4-1,18-6-1285,1 1-1,-1 0 1,0 0 0,1 0-1,-1 0 1,1 0 0,0 1-1,0 0 1,0 0 0,0 0-1,0 1 1,1-1 0,-1 1 0,1 0-1,0 0 1,0 0 0,0 0-1,1 1 1,-3 5 0,2-4-170,1 1 0,1-1 1,-1 1-1,1 0 0,0 0 1,0 0-1,1 0 1,0-1-1,0 1 0,1 0 1,0 0-1,0 0 0,3 8 1,-3-12-278,-1-1 1,1 0 0,0 0 0,0 0-1,0 1 1,0-1 0,0 0-1,0 0 1,1-1 0,-1 1 0,1 0-1,-1 0 1,1-1 0,0 1 0,-1-1-1,1 1 1,0-1 0,0 0-1,0 0 1,0 0 0,0 0 0,0 0-1,1 0 1,-1 0 0,0-1 0,0 1-1,1-1 1,-1 0 0,0 1-1,1-1 1,-1 0 0,0-1 0,1 1-1,1-1 1,15-2-2467</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2.948"/>
    </inkml:context>
    <inkml:brush xml:id="br0">
      <inkml:brushProperty name="width" value="0.05" units="cm"/>
      <inkml:brushProperty name="height" value="0.05" units="cm"/>
    </inkml:brush>
  </inkml:definitions>
  <inkml:trace contextRef="#ctx0" brushRef="#br0">43 35 8064,'-4'-30'2672,"4"29"-2613,0 1 0,0 0 0,0 0 0,0-1 0,-1 1 0,1 0 0,0 0 0,0 0 0,0-1 0,-1 1 0,1 0 0,0 0 0,0 0 1,0 0-1,-1 0 0,1-1 0,0 1 0,0 0 0,-1 0 0,1 0 0,0 0 0,-1 0 0,1 0 0,0 0 0,0 0 0,-1 0 0,1 0 0,0 0 0,0 0 0,-1 0 1,1 0-1,0 0 0,0 0 0,-1 0 0,1 0 0,0 1 0,0-1 0,-1 0 0,1 0 0,0 0 0,0 0 0,-1 0 0,1 1 0,0-1 0,0 0 0,0 0 1,0 0-1,-1 1 0,1-1 0,0 0 0,0 0 0,0 1 0,-11 9 2992,9-9-2888,1 1 1,0-1-1,0 1 1,1 0-1,-1-1 1,0 1-1,1 0 1,-1-1-1,1 1 1,-1 0-1,1 0 1,0-1-1,-1 1 1,1 0-1,0 2 1,0 5 350,-3 18 137,1-1 0,1 1-1,5 48 1,20 76 37,28 47-985,-6-73-6771,-45-122 6642,1 2-420,0-1 1,0 1 0,0-1-1,0 0 1,6 8-1,1-6-188</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3.310"/>
    </inkml:context>
    <inkml:brush xml:id="br0">
      <inkml:brushProperty name="width" value="0.05" units="cm"/>
      <inkml:brushProperty name="height" value="0.05" units="cm"/>
    </inkml:brush>
  </inkml:definitions>
  <inkml:trace contextRef="#ctx0" brushRef="#br0">17 261 10880,'2'0'392,"0"-1"0,0 0 0,0 0 0,0 0 0,0 0 0,0 0 0,0-1 0,-1 1 1,1 0-1,0-1 0,-1 0 0,1 1 0,-1-1 0,3-2 0,-1-2-131,0 1-1,0-1 1,0 1-1,-1-1 1,2-6-1,1-6-395,-1-1 0,2-32 0,-5-4 423,-1 52-274,0-1 0,0 1 0,-1-1 0,1 1 0,-1 0-1,0-1 1,0 1 0,0 0 0,-1 0 0,1 0 0,-1 0 0,0 0 0,1 0 0,-4-3-1,4 5 4,1 1 0,-1-1 0,1 1 0,-1 0-1,1-1 1,-1 1 0,0-1 0,1 1-1,-1 0 1,0 0 0,1-1 0,-1 1-1,0 0 1,1 0 0,-1 0 0,0 0 0,1 0-1,-1 0 1,0 0 0,1 0 0,-1 0-1,0 0 1,0 0 0,1 0 0,-2 1-1,1-1 24,-1 1-1,1 0 0,0 0 0,-1 0 0,1 0 0,0 0 0,-1 0 0,1 0 0,0 1 0,-2 1 0,0 3 65,0-1-1,0 0 0,0 1 1,1 0-1,0-1 0,-2 7 1,1 3-20,1 0-1,1 0 1,0 0 0,0 0 0,2 0 0,0 0 0,0 0-1,2 0 1,5 18 0,-5-21-413,1-1-1,0 1 1,1-1-1,0 0 1,1-1-1,0 1 1,10 11-1,-14-19-1,0-1-1,0 1 0,1-1 1,-1 1-1,1-1 0,0 0 0,-1 0 1,1 0-1,6 3 0,7-7-286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3.789"/>
    </inkml:context>
    <inkml:brush xml:id="br0">
      <inkml:brushProperty name="width" value="0.05" units="cm"/>
      <inkml:brushProperty name="height" value="0.05" units="cm"/>
    </inkml:brush>
  </inkml:definitions>
  <inkml:trace contextRef="#ctx0" brushRef="#br0">0 29 7040,'2'-3'1628,"-1"0"1,1 0-1,-1 0 0,0 0 1,0-1-1,1-5 1,-2 9 385,-1 17-777,1 33-239,4 106 388,-2-140-1360,0-1 0,2 0 0,-1 0 0,2 0 0,0 0 0,0 0 0,14 23 0,-16-34-81,-1-1-1,0 1 1,1-1 0,0 0 0,-1 0 0,1 0-1,1 0 1,-1 0 0,0-1 0,1 0-1,-1 0 1,1 0 0,-1 0 0,1 0 0,7 2-1,-9-4 27,0 0 0,1 1 0,-1-1 0,0 0 0,0 0 0,1 0 0,-1-1 0,0 1 0,0-1 0,0 1 0,1-1 0,-1 0 0,0 1 0,0-1 0,0 0 0,0-1-1,0 1 1,0 0 0,-1 0 0,1-1 0,0 1 0,-1-1 0,1 0 0,-1 1 0,1-1 0,-1 0 0,0 0 0,0 0 0,1 0 0,-2 0 0,3-4 0,2-9-344,0 0 0,-1-1 0,0 0 0,1-26 0,9-31-488,-7 59 934,-7 14-66,1-1 1,-1 1-1,0 0 1,0 0-1,1 0 1,-1 0-1,0 0 1,0 0-1,1 0 0,-1 0 1,0 0-1,1 0 1,-1 0-1,0 0 1,0 0-1,1 0 1,-1 0-1,0 0 1,0 0-1,1 1 1,-1-1-1,0 0 1,0 0-1,1 0 1,-1 0-1,0 0 1,0 1-1,0-1 1,0 0-1,1 0 1,-1 1-1,13 23 695,-11-20-537,3 5 6,0 1 0,1-2 0,0 1 0,0-1 1,1 0-1,0 0 0,0-1 0,1 0 0,0 0 0,0-1 0,18 11 0,-23-15-159,0-1 1,0 1-1,0-1 0,0 0 0,0 0 0,0 0 1,0-1-1,0 1 0,1-1 0,-1 0 0,0 1 0,0-2 1,1 1-1,-1 0 0,0 0 0,0-1 0,1 0 1,-1 0-1,0 0 0,0 0 0,0 0 0,0-1 1,0 1-1,0-1 0,-1 0 0,1 0 0,0 0 0,-1 0 1,0 0-1,1 0 0,-1-1 0,0 1 0,2-5 1,5-7-1325,-1 0 0,0 0 1,-1-1-1,-1-1 1,5-18-1,-9 28 528,9-26-1195,2 4 934</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4.215"/>
    </inkml:context>
    <inkml:brush xml:id="br0">
      <inkml:brushProperty name="width" value="0.05" units="cm"/>
      <inkml:brushProperty name="height" value="0.05" units="cm"/>
    </inkml:brush>
  </inkml:definitions>
  <inkml:trace contextRef="#ctx0" brushRef="#br0">132 1 8320,'-39'28'6112,"24"-16"-4336,8-6-1413,0 0 0,0 0 0,1 1 0,0 0 1,0 1-1,1-1 0,0 1 0,-7 16 0,9-18-231,0 0 0,1 1 0,-1-1-1,2 1 1,-1 0 0,1 0-1,0 0 1,0 0 0,1-1 0,0 1-1,0 0 1,2 9 0,-2-14-115,1 1 1,-1-1 0,1 0-1,0 1 1,-1-1-1,1 0 1,0 0 0,0 0-1,1 0 1,-1 0 0,0 0-1,1 0 1,-1 0-1,1 0 1,-1-1 0,1 1-1,0 0 1,0-1 0,0 0-1,0 1 1,0-1-1,0 0 1,0 0 0,0 0-1,0 0 1,1-1-1,-1 1 1,0 0 0,1-1-1,-1 0 1,0 0 0,1 1-1,4-2 1,-3 1-15,1-1 1,-1 0-1,1 0 1,-1 0-1,0-1 1,1 0-1,-1 1 0,0-1 1,0-1-1,0 1 1,-1-1-1,1 1 1,0-1-1,-1 0 1,0 0-1,0-1 1,4-4-1,0-4-169,0 0 0,-1-1 1,0 0-1,-1-1 0,7-27 0,0 2-98,-12 39 269,0-1 0,0 1 0,0 0 0,0-1 0,0 1 0,0-1-1,0 1 1,0-1 0,0 1 0,0 0 0,1-1 0,-1 1 0,0-1-1,0 1 1,0 0 0,1-1 0,-1 1 0,0 0 0,1-1 0,-1 1-1,0 0 1,1 0 0,-1-1 0,0 1 0,1 0 0,-1 0 0,0-1-1,1 1 1,-1 0 0,1 0 0,-1 0 0,0 0 0,1 0 0,-1 0-1,1-1 1,0 1 0,0 1 21,0 0-1,0 0 1,-1 0-1,1 0 0,0 0 1,0 0-1,-1 0 1,1 0-1,0 0 1,-1 0-1,1 0 1,0 2-1,13 46 483,-13-44-513,3 11-178,1 0 0,9 20 0,4-6-2730,-15-27 1817,0 0 1,-1 0-1,1-1 1,0 1-1,1-1 1,5 4-1,-9-6 935,1 1 0,0-1 0,-1 1 0,1-1 0,0 0 0,0 1 0,0-1 0,-1 0 0,1 0 0,0 1 0,0-1 0,0 0 0,0 0 0,0 0 0,1 0 0,15-12-1113</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4.568"/>
    </inkml:context>
    <inkml:brush xml:id="br0">
      <inkml:brushProperty name="width" value="0.05" units="cm"/>
      <inkml:brushProperty name="height" value="0.05" units="cm"/>
    </inkml:brush>
  </inkml:definitions>
  <inkml:trace contextRef="#ctx0" brushRef="#br0">1 0 11392,'0'37'4224,"0"-37"-3297,0 68 865,0-61 224,0 29-800,0-4-224,0 27-512,0-11-224,4 16-160,1-11-160,0 2 32,-1-8-1312,5-3-544,0-8-4031,0-7-1825,-6-6 4000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5.082"/>
    </inkml:context>
    <inkml:brush xml:id="br0">
      <inkml:brushProperty name="width" value="0.05" units="cm"/>
      <inkml:brushProperty name="height" value="0.05" units="cm"/>
    </inkml:brush>
  </inkml:definitions>
  <inkml:trace contextRef="#ctx0" brushRef="#br0">16 1 9472,'0'1'397,"1"0"1,-1 0-1,0 1 1,1-1-1,-1 0 1,0 0-1,0 1 1,0-1-1,0 0 1,0 1 0,0-1-1,0 0 1,-1 1-1,1-1 1,0 0-1,-1 0 1,1 1-1,-1-1 1,1 0-1,-1 0 1,-1 2-1,0 1-62,1-1-1,0 0 1,-1 1 0,1-1-1,0 1 1,0 4-1,-2 227 1288,5-123-1526,-2-37-574,0 23-1876,0-31-5561,10-88 6964,8-16 3481,0-2 402,2 2-1,44-63 1,65-60-2522,-109 140-1058,-14 15 191,-1 0 1,0 0 0,0-1 0,0 0-1,-1 0 1,0 0 0,6-11-1,-10 17 433,0 0 0,0 0-1,0 0 1,0 0-1,0 0 1,0 0-1,0-1 1,0 1 0,1 0-1,-1 0 1,0 0-1,0 0 1,0 0-1,0-1 1,0 1 0,0 0-1,0 0 1,0 0-1,0 0 1,0 0-1,0-1 1,0 1-1,0 0 1,0 0 0,0 0-1,0 0 1,0 0-1,0-1 1,0 1-1,0 0 1,0 0 0,-1 0-1,1 0 1,0 0-1,0 0 1,0-1-1,0 1 1,0 0 0,0 0-1,0 0 1,0 0-1,-1 0 1,1 0-1,0 0 1,0 0-1,0 0 1,0 0 0,0-1-1,-9 5-419,-14 15 176,1 5 555,0 0 0,2 2 0,1 0 0,-25 47 0,41-68-146,1-1 0,0 1 1,0 0-1,0 0 0,1 0 0,0 0 1,0 0-1,0 0 0,1 1 1,-1-1-1,1 0 0,0 0 0,1 0 1,0 1-1,-1-1 0,1 0 0,1 0 1,-1 0-1,1 0 0,0 0 0,0-1 1,5 9-1,-1-5 89,0 0 0,1 0 0,0-1 0,0 0 1,1-1-1,-1 1 0,1-1 0,1-1 0,-1 0 0,1 0 0,9 4 0,-5-3-1478,0-1-1,0-1 1,0 0-1,0 0 1,1-1-1,-1-1 1,1 0-1,0-1 1,16-1-1,-15-2-281</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4:58.634"/>
    </inkml:context>
    <inkml:brush xml:id="br0">
      <inkml:brushProperty name="width" value="0.05" units="cm"/>
      <inkml:brushProperty name="height" value="0.05" units="cm"/>
    </inkml:brush>
  </inkml:definitions>
  <inkml:trace contextRef="#ctx0" brushRef="#br0">129 86 6784,'-4'-1'739,"3"1"-559,-1 0 0,1-1 0,0 1 0,0 0 0,0 0 0,-1-1-1,1 1 1,0-1 0,0 1 0,0-1 0,0 0 0,0 1 0,0-1 0,0 0 0,0 1 0,0-1-1,0 0 1,0 0 0,1 0 0,-2-2 0,2 3 1281,6-17 2432,0 13-3689,0 0 0,0 1 0,0-1 0,0 1 0,1 0-1,0 1 1,-1 0 0,11-3 0,61-6 958,-53 8-932,70-4 262,1 4 0,107 11 0,-77-1-315,230 6 244,1235 34 380,-1164-41-664,371 3 19,-61 3-28,-573-8-80,344 19 283,-496-22-297,0 0 1,-1 1-1,21 6 1,-27-7-37,0 1 0,-1 0 1,1 0-1,-1 1 0,0 0 0,0-1 1,1 1-1,-2 0 0,1 1 0,0-1 1,4 7-1,21 31-38,-2 2 0,38 82 0,-52-99 37,4 12 29,-2 0-1,-2 1 1,-1 0 0,-2 1-1,6 50 1,6 208 250,-6-51-151,64 740 1064,-78-944-913,2 1 0,2-1 0,15 60 0,-10-76-20,-9-23-184,0-1 0,-1 1 1,1 0-1,-1 0 0,0 0 1,0 0-1,0 0 0,0 5 1,-25-8-57,-210 11 172,-3 0-168,-1038-3 97,-340 14-240,848 1-10,225-5 154,97-10 81,276-11-97,55 0-5,73 1-133,-52-6 0,90 6 124,-1 0 1,0 0-1,1 0 1,-1 0 0,1-1-1,-1 1 1,1-1-1,0 0 1,-1 0 0,1 0-1,0-1 1,0 1 0,-3-4-1,0-2 22,0 1 0,1-1 0,-1 0-1,2 0 1,-1 0 0,1-1 0,0 0 0,1 0-1,-4-14 1,5 12-13,-44-340 0,20 124-2,3 30 15,-9-450-600,32 344 281,-1-55 175,-3 313 107,-2-1 0,-2 1 0,-2 1 0,-2-1 0,-23-55 0,31 81-43,1 4 22,3 15 35,0 1 0,0-1-1,0 0 1,0 0 0,0 0 0,0 0 0,0 0 0,-1 0 0,1 0 0,0 0 0,0 0 0,0 0 0,0 0-1,0 0 1,0 0 0,0 0 0,0 0 0,0 0 0,0 0 0,0 0 0,-1 0 0,1 0 0,0 0 0,0 0-1,0 0 1,0 0 0,0 0 0,0 0 0,0 0 0,0 0 0,0 0 0,0-1 0,0 1 0,0 0 0,0 0-1,-1 0 1,1 0 0,0 0 0,0 0 0,0 0 0,0 0 0,0 0 0,0 0 0,0 0 0,0 0-1,0 0 1,0-1 0,0 1 0,0 0 0,0 0 0,0 0 0,0 0 0,0 0 0,0 0 0,0 0 0,-1 4 155,-3 5-1107,0 1 0,1-1 0,1 1 0,-1 0 0,0 16 0,6-7 359</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1.917"/>
    </inkml:context>
    <inkml:brush xml:id="br0">
      <inkml:brushProperty name="width" value="0.05" units="cm"/>
      <inkml:brushProperty name="height" value="0.05" units="cm"/>
    </inkml:brush>
  </inkml:definitions>
  <inkml:trace contextRef="#ctx0" brushRef="#br0">6 2108 5504,'-4'12'2167,"3"-9"1045,2-5 187,4-5-484,5-5-3489,28-27 1474,1 1 0,44-31-1,-46 41-625,-2-1 1,-2-2-1,0-2 0,38-50 0,13-30 31,5 3 1,107-101 0,101-121-194,-224 251-96,97-82 0,-100 100-41,-2-3 0,75-96 0,-107 113 4,20-26 61,67-70 0,-28 33 120,-91 105 26,-11 10-11,-8 5-104,-74 25 209,21-7-251,39-15-56,-27 9-29,52-19 54,1 0 0,-1-1 0,1 1 0,-1-1 0,1 0 0,-1 0 0,1 0 0,-1 0-1,1-1 1,0 1 0,-1-1 0,1 0 0,-6-2 0,8 3 1,1-1 0,0 1-1,-1-1 1,1 1 0,0-1-1,-1 1 1,1 0 0,0-1-1,0 1 1,-1-1 0,1 1-1,0-1 1,0 1 0,0-1 0,0 1-1,0-1 1,0 1 0,0-1-1,0 0 1,0 1 0,0-1-1,0 1 1,0-1 0,0 1-1,0-1 1,0 1 0,0-1-1,1 1 1,-1-1 0,0 1-1,0-1 1,1 1 0,-1 0-1,0-1 1,1 1 0,-1-1-1,0 1 1,1 0 0,-1-1 0,1 1-1,-1 0 1,1-1 0,21-20-62,-19 19 65,14-12 47,2 0 0,-1 1 0,2 2 0,27-14 0,-23 13-66,22-10-51,-43 20 64,0 1 1,1 0-1,-1 0 1,0 1-1,1-1 1,-1 1-1,0 0 0,1 0 1,-1 0-1,1 0 1,5 1-1,-7 0 12,0 0 0,0 0 0,0 0 0,0 0 0,0 0 0,-1 0 1,1 0-1,0 0 0,-1 1 0,1-1 0,-1 1 0,1-1 0,-1 1 0,0 0 0,1-1 0,-1 1 0,0 0 0,0 0 0,0 0 0,-1 0 0,1 0 0,0 0 0,-1 0 0,1 3 0,1 6 73,-1-1 1,-1 1-1,0 18 0,-1-11-15,1 16-6,-8 261 878,7-206-1104,1-88-522,-4-1-4805,4 0 4746</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3.036"/>
    </inkml:context>
    <inkml:brush xml:id="br0">
      <inkml:brushProperty name="width" value="0.05" units="cm"/>
      <inkml:brushProperty name="height" value="0.05" units="cm"/>
    </inkml:brush>
  </inkml:definitions>
  <inkml:trace contextRef="#ctx0" brushRef="#br0">85 1 7680,'0'0'2506,"-8"11"3995,7-6-6126,1 1-1,-1-1 0,1 1 1,1 9-1,-1-4-267,-6 264 2294,0-204-4292,-27 129 0,33-200 1851,-3 12-1063,0-1-1,0 0 1,-7 14 0,-1-11 207</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7:56.279"/>
    </inkml:context>
    <inkml:brush xml:id="br0">
      <inkml:brushProperty name="width" value="0.05" units="cm"/>
      <inkml:brushProperty name="height" value="0.05" units="cm"/>
    </inkml:brush>
  </inkml:definitions>
  <inkml:trace contextRef="#ctx0" brushRef="#br0">23 1 2688,'-2'0'959,"-1"0"-1,1 0 1,0-1-1,-1 1 1,1 1 0,-1-1-1,-2 1 1,5 2-666,0 0 0,1 0 0,0 1 0,0-1 0,0 0 0,0 0 0,0 0 0,1 0 0,-1-1 0,4 5-1,22 29 706,-18-25-669,13 18 64,2 0-1,1-2 1,1-1-1,49 39 1,-32-34-196,141 93 658,-152-105-617,1-2-1,1-1 1,0-2-1,37 10 1,11-3 177,1-5 1,110 9 0,172-12 379,-284-16-637,0-3-1,0-4 0,157-40 1,-192 35-94,0-2 1,-2-3 0,0-1 0,-1-2-1,-2-1 1,49-38 0,75-51-28,-116 80-46,67-41-19,-105 67 41,-9 5-6,1 1 0,-1-1 0,1 1 0,-1 0 0,1-1 0,-1 1 0,1 1-1,0-1 1,0 0 0,-1 0 0,4 1 0,-21 7 152,2 0-67,-6-5-69,1-1-1,-1-1 1,0 0 0,-33-5 0,19 1 28,-97-19-96,11 2-1,80 9-82,27 6 40,31 6 48,28 11 40,-34-7 0,-1-1 0,1-1 0,24 2 0,16-4 53,95-2 96,-122 0-90,0-2 0,0 0 0,42-14 0,-59 16-44,-1 1 1,0 0 0,1 0 0,-1 0 0,12 2-1,-9-1 35,-10 0-36,0 0 0,0 0 0,0 0 0,1 1 0,-1-1 0,0 1 0,0-1 0,0 1 0,0-1 1,0 1-1,0-1 0,0 1 0,0 0 0,0 0 0,-1-1 0,1 1 0,0 0 0,0 0 0,-1 0 0,1 0 1,0 0-1,-1 0 0,1 0 0,-1 0 0,1 0 0,-1 0 0,0 0 0,1 0 0,-1 1 0,0-1 0,0 0 1,0 0-1,0 0 0,0 0 0,0 0 0,0 1 0,-1 0 0,1 5 15,0 0 0,-1-1 0,0 1 0,-1 0 0,-1 6 0,-11 29-195,-26 73 71,-27 71 372,59-163-506,-7 18 60,14-39-170,0 0 1,0 0 0,-1-1 0,1 1-1,-1 0 1,1 0 0,-1-1-1,0 1 1,-1 1 0,2-3-2452,0-2 1084,-4-9 805</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3.567"/>
    </inkml:context>
    <inkml:brush xml:id="br0">
      <inkml:brushProperty name="width" value="0.05" units="cm"/>
      <inkml:brushProperty name="height" value="0.05" units="cm"/>
    </inkml:brush>
  </inkml:definitions>
  <inkml:trace contextRef="#ctx0" brushRef="#br0">0 133 4992,'8'-7'1830,"-1"0"1,0 0-1,9-12 0,12-12 2246,-19 23-3578,1 0 0,1 0 0,-1 1 0,1 0 0,20-9 0,-27 14-401,0 1 0,0 0 0,0 0 0,0 0 0,0 0 0,0 1 0,0-1-1,0 1 1,0 0 0,0 1 0,0-1 0,0 1 0,0-1 0,0 1 0,0 0-1,0 1 1,0-1 0,0 1 0,-1 0 0,1 0 0,6 4 0,-7-3-56,0-1 0,0 1 0,-1 0 1,1 0-1,-1 0 0,0 1 1,0-1-1,0 0 0,0 1 0,-1-1 1,1 1-1,-1 0 0,0 0 0,0-1 1,0 1-1,-1 0 0,1 0 1,-1 0-1,0 0 0,0 0 0,0 0 1,0-1-1,-2 5 0,0 6 7,-1-1 1,0 0-1,-1 0 0,-1 0 0,-6 14 1,-1-3-90,0-1 1,-26 38-1,31-53-37,1 0 0,-1-1 0,0 1 0,-1-2-1,1 1 1,-1-1 0,-1 0 0,1 0 0,-1-1 0,-11 5-1,19-10 57,0 0-1,0 1 1,0-1-1,0 1 1,0-1-1,0 1 1,0 0-1,0-1 1,0 1-1,0 0 1,0 0-1,1-1 1,-1 1-1,-1 2 0,2-3 15,0 1 0,0-1-1,0 1 1,0-1-1,-1 1 1,1 0-1,0-1 1,0 1-1,0-1 1,0 1-1,1-1 1,-1 1 0,0 0-1,0-1 1,0 1-1,0-1 1,0 1-1,1-1 1,-1 1-1,1 0 1,2 3 11,0 0 1,1 0-1,-1 0 0,1-1 1,7 5-1,7 7 178,23 26-15,-2 2 1,-1 2 0,40 64-1,-70-96-1282,10 15-3906,-13-29 4137</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4.083"/>
    </inkml:context>
    <inkml:brush xml:id="br0">
      <inkml:brushProperty name="width" value="0.05" units="cm"/>
      <inkml:brushProperty name="height" value="0.05" units="cm"/>
    </inkml:brush>
  </inkml:definitions>
  <inkml:trace contextRef="#ctx0" brushRef="#br0">92 15 9472,'3'0'634,"-2"0"-369,0 0 0,0 0 0,0 0 0,0 0 0,0 0 0,0 0 0,0-1-1,0 1 1,0 0 0,0-1 0,0 1 0,0 0 0,0-1 0,0 0 0,0 1-1,0-1 1,0 1 0,0-1 0,-1 0 0,1 0 0,0 1 0,0-1 0,-1 0 0,1 0-1,-1 0 1,2-1 0,-2 1 439,0 1-400,-5 4-352,1 0-1,0-1 0,0 2 1,1-1-1,-1 0 1,1 1-1,-5 7 1,-2 3 57,-1 0 310,1 0 0,0 0 0,1 1 0,-12 29 0,19-39-262,-1 0 0,1 1 0,0 0 0,1-1 0,-1 1 0,1 0 0,1 0 0,-1 0 0,1 0 0,0-1 0,1 1 0,0 0 0,0 0 0,0 0 0,4 8 0,-5-14-40,0 1 0,1-1 0,0 0-1,-1 1 1,1-1 0,0 0 0,0 1 0,-1-1-1,1 0 1,0 0 0,0 0 0,0 0 0,0 0 0,1 0-1,-1 0 1,0 0 0,0-1 0,1 1 0,-1 0-1,0-1 1,1 1 0,-1-1 0,0 1 0,1-1 0,-1 0-1,1 1 1,-1-1 0,1 0 0,-1 0 0,0 0-1,1 0 1,-1 0 0,1-1 0,-1 1 0,1 0 0,-1-1-1,1 1 1,-1-1 0,2 0 0,1-1 3,0 0 1,-1-1-1,1 1 1,-1 0-1,0-1 1,0 0-1,0 0 1,0 0-1,0 0 1,-1-1-1,1 1 1,-1-1 0,2-4-1,14-38 53,-14 31-48,2 0 1,12-24-1,-18 39-20,0 0-1,0-1 0,0 1 0,1 0 1,-1 0-1,0-1 0,0 1 0,1 0 1,-1 0-1,0-1 0,1 1 0,-1 0 1,0 0-1,0 0 0,1 0 0,-1-1 1,0 1-1,1 0 0,-1 0 0,0 0 1,1 0-1,-1 0 0,1 0 0,-1 0 1,0 0-1,1 0 0,-1 0 0,0 0 1,1 0-1,-1 0 0,0 0 0,1 0 1,-1 1-1,0-1 0,1 0 0,-1 0 1,0 0-1,1 0 0,-1 1 1,0-1-1,0 0 0,1 0 0,-1 0 1,0 1-1,0-1 0,1 0 0,-1 1 1,0-1-1,0 0 0,0 1 0,0-1 1,0 0-1,1 1 0,-1-1 0,0 0 1,0 1-1,0-1 0,12 27 313,-11-26-310,13 42 109,4 12-808,2-21-4705,-10-24 3482,2-8 817</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4.444"/>
    </inkml:context>
    <inkml:brush xml:id="br0">
      <inkml:brushProperty name="width" value="0.05" units="cm"/>
      <inkml:brushProperty name="height" value="0.05" units="cm"/>
    </inkml:brush>
  </inkml:definitions>
  <inkml:trace contextRef="#ctx0" brushRef="#br0">5 161 7296,'0'39'2816,"0"-39"-2208,0 56 544,0-49 160,-4 18-352,4-6-64,0 13-672,0-8-256,4 5-3904,1-5-1760,-1-9 2880,1 2 1408</inkml:trace>
  <inkml:trace contextRef="#ctx0" brushRef="#br0" timeOffset="1">28 5 9216,'-14'-4'3520,"10"8"-2752,-1 4-128,5-8-288,0 3-576,0 1-160,5 1-1568,4-2-736,0-3 1408,0 0 640,5 4 544</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4.781"/>
    </inkml:context>
    <inkml:brush xml:id="br0">
      <inkml:brushProperty name="width" value="0.05" units="cm"/>
      <inkml:brushProperty name="height" value="0.05" units="cm"/>
    </inkml:brush>
  </inkml:definitions>
  <inkml:trace contextRef="#ctx0" brushRef="#br0">0 1 6016,'4'4'704,"-1"0"0,-1 0 0,1 0 0,-1 0 0,1 1 0,-1-1 0,-1 1 0,1-1 0,-1 1 0,1 0 0,0 8 0,-1 3 1525,0 1 0,-2 18-1,1-6-2771,4 155 2351,-4-182-1801,0 1 9,0 1 0,0 0 0,0 0 0,0 0-1,1 0 1,-1 0 0,1 0 0,0-1 0,0 1 0,1 0 0,1 4 0,-2-8-20,-1 0 0,1-1 0,-1 1 0,1 0 0,-1 0 0,1-1 0,-1 1 0,1-1 0,-1 1 0,0 0 0,1-1 0,-1 1 0,1-1 0,-1 1 0,0-1 0,0 1 0,1-1 0,-1 1 0,0-1 0,0 1 0,1-1 0,-1 1 0,0-1 0,0 1 0,0-1 0,0 0 0,9-28-72,-6 19 46,10-28-42,27-66 4,-36 95 87,1 0 1,-1 0 0,2 1 0,-1 0 0,1 0-1,0 1 1,1 0 0,14-12 0,-20 18-4,0 0 0,0 0 0,0 0 0,1 0 1,-1 0-1,0 1 0,1-1 0,-1 1 0,1-1 0,-1 1 1,1-1-1,-1 1 0,1 0 0,-1-1 0,1 1 1,-1 0-1,1 0 0,-1 0 0,1 1 0,-1-1 0,1 0 1,1 1-1,-1 0 16,0 0 1,0 1-1,1-1 1,-1 0-1,-1 1 1,1 0-1,0-1 1,0 1-1,-1 0 1,1 0 0,-1 0-1,3 3 1,3 9 106,-1-1 0,-1 1-1,8 26 1,-9-27-135,13 56-1913,-12-45-2065,-1-2-3881,-3-9 3914</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7.362"/>
    </inkml:context>
    <inkml:brush xml:id="br0">
      <inkml:brushProperty name="width" value="0.05" units="cm"/>
      <inkml:brushProperty name="height" value="0.05" units="cm"/>
    </inkml:brush>
  </inkml:definitions>
  <inkml:trace contextRef="#ctx0" brushRef="#br0">1519 2328 11136,'-6'-10'10475,"-24"-44"-8444,-203-261 732,177 244-2654,-76-125 0,-21-64-200,-41-70-74,150 250 106,-148-290-1258,169 318 959,-20-44-548,-62-103 0,-43-30 362,141 219 523,0 0 1,-1 0 0,1 1 0,-18-15-1,25 24 21,0 0-1,-1-1 0,1 1 0,0 0 0,-1 0 1,1 0-1,0 0 0,-1 0 0,1-1 0,0 1 1,-1 0-1,1 0 0,0 0 0,-1 0 0,1 0 1,-1 0-1,1 0 0,0 0 0,-1 0 0,1 0 1,0 0-1,-1 1 0,1-1 0,0 0 0,-1 0 1,1 0-1,0 0 0,-1 1 0,1-1 0,0 0 1,0 0-1,-1 0 0,1 1 0,0-1 0,0 0 1,-1 0-1,1 1 0,0-1 0,0 0 0,0 1 1,-1-1-1,1 0 0,0 1 0,-6 14 7,6-14-9,-30 132 390,19-78-235,-32 178 371,40-216-294,3-27-155,3-28-148,1 10 104,0 1 0,2 0-1,1 0 1,1 1 0,18-40 0,-6 25 34,1 0 1,44-58 0,-64 96-79,1 1-1,0-1 1,0 1-1,0 0 1,0-1 0,1 1-1,-1 0 1,0 1-1,1-1 1,0 0-1,-1 1 1,6-3-1,-6 4 7,0-1 1,0 1-1,0 0 0,-1 0 0,1 0 0,0 0 1,0 0-1,0 0 0,0 1 0,0-1 0,-1 1 0,1-1 1,0 1-1,0-1 0,-1 1 0,1 0 0,0 0 0,-1 0 1,1 0-1,-1 0 0,1 0 0,2 3 0,91 87 312,73 61-2549,-158-146-582,3-8 923</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8.250"/>
    </inkml:context>
    <inkml:brush xml:id="br0">
      <inkml:brushProperty name="width" value="0.05" units="cm"/>
      <inkml:brushProperty name="height" value="0.05" units="cm"/>
    </inkml:brush>
  </inkml:definitions>
  <inkml:trace contextRef="#ctx0" brushRef="#br0">351 13 10112,'-24'-5'6496,"-2"-1"-2923,-11 6-1296,7-1-1412,0 1 1,-39 6-1,62-5-869,0 0-1,0 0 1,0 1-1,0 0 0,0 1 1,0 0-1,1 0 1,0 0-1,-1 1 0,1-1 1,0 2-1,1-1 0,-1 0 1,1 1-1,-5 6 1,8-9-22,1 0 0,-1 0 0,1 0 0,-1 1 0,1-1 0,0 0 0,0 1 0,0-1 0,0 1 0,1-1 0,-1 1 0,1 0 0,-1-1 0,1 1 0,0-1 0,0 1 0,0 0 0,0-1 0,1 1 0,-1 0 0,1-1 0,0 1 0,-1-1 0,1 1 0,0-1 0,0 0 0,1 1 0,-1-1 0,2 3 0,5 5-171,1 0-1,0 0 1,0-1 0,18 15 0,-11-11 69,4 5 48,-1 0 0,0 1 0,23 33 0,-34-41 98,-1 0 0,-1 1 0,0-1 0,0 1 1,-1 0-1,-1 1 0,0-1 0,0 1 0,1 15 1,-5-21-60,0 0 1,0-1 0,-1 1-1,1-1 1,-2 0 0,1 1-1,-1-1 1,0 0 0,0 0 0,-1 0-1,1 0 1,-1 0 0,-1 0-1,1-1 1,-1 1 0,0-1-1,0 0 1,-1 0 0,1-1-1,-1 0 1,0 1 0,0-1-1,-1-1 1,1 1 0,-1-1-1,0 0 1,0 0 0,0-1 0,0 0-1,0 0 1,0 0 0,-1-1-1,-11 2 1,8-3-586,-45 0-3742,52 0 3675,0 0-1,0-1 1,0 1-1,0-1 1,0 0-1,0 0 1,0 0-1,0 0 1,0 0-1,1-1 1,-1 1-1,0-1 0,1 0 1,0 1-1,-3-4 1,-2-9-2747</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8.582"/>
    </inkml:context>
    <inkml:brush xml:id="br0">
      <inkml:brushProperty name="width" value="0.05" units="cm"/>
      <inkml:brushProperty name="height" value="0.05" units="cm"/>
    </inkml:brush>
  </inkml:definitions>
  <inkml:trace contextRef="#ctx0" brushRef="#br0">5 1 11008,'-4'41'4128,"4"-17"-3200,0 20 223,0-20-63,0 7-416,0 6-64,4 6-288,1-3-64,0-1-128,-1 2-96,5-5 0,-4-9-1600,-1-3-608,1-4 1089,-1-8 543</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8.916"/>
    </inkml:context>
    <inkml:brush xml:id="br0">
      <inkml:brushProperty name="width" value="0.05" units="cm"/>
      <inkml:brushProperty name="height" value="0.05" units="cm"/>
    </inkml:brush>
  </inkml:definitions>
  <inkml:trace contextRef="#ctx0" brushRef="#br0">1 72 10624,'0'-9'1466,"0"4"-655,0 1 0,0-1 0,0 0 0,1 1 0,0-1 0,-1 0 0,3-4 0,-2 7-724,-1 1 0,1 0 0,0-1 0,0 1 0,0 0 0,0 0 0,0 0 0,0 0-1,0 0 1,0 0 0,1 0 0,-1 0 0,0 0 0,0 1 0,1-1 0,-1 0 0,1 1 0,-1-1 0,0 1 0,1 0 0,-1-1 0,1 1 0,-1 0 0,1 0 0,-1 0 0,1 0 0,1 0 0,4 1-63,1-1 0,-1 1 0,0 0 0,0 1 1,0-1-1,0 1 0,-1 1 0,1 0 0,0 0 1,-1 0-1,0 0 0,0 1 0,0 0 0,0 0 1,0 1-1,4 5 0,-6-6-29,0 0 0,-1 0 0,1 1 0,-1-1-1,0 1 1,-1-1 0,1 1 0,-1 0 0,0 0 0,0 0 0,0 1 0,-1-1-1,0 0 1,0 1 0,0-1 0,-1 1 0,1-1 0,-1 0 0,-1 1 0,1-1-1,-2 7 1,1-7-17,-1 0 0,1 1 0,-1-1-1,0 0 1,0-1 0,-1 1 0,0 0-1,1-1 1,-1 1 0,-1-1 0,1 0-1,-1 0 1,0 0 0,0 0 0,0-1-1,0 0 1,0 0 0,-1 0 0,-7 4-1,7-5-232,1-1 0,-1 1 0,0-1 0,1 0 0,-1 0 0,0-1-1,0 0 1,0 1 0,1-1 0,-1-1 0,0 1 0,0-1 0,1 0 0,-8-2-1,10 3 3,0-1-1,0 0 0,0 1 0,1-1 1,-1 0-1,0 0 0,0 0 0,1 0 0,-1-1 1,0 1-1,1 0 0,-1-1 0,1 1 0,0-1 1,-1 1-1,1-1 0,0 0 0,0 0 0,0 1 1,0-1-1,0 0 0,1 0 0,-1 0 0,1 0 1,-1 0-1,1 0 0,-1 0 0,1 0 0,0 0 1,0 0-1,0 0 0,0 0 0,1-2 0,7-20-796</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9.262"/>
    </inkml:context>
    <inkml:brush xml:id="br0">
      <inkml:brushProperty name="width" value="0.05" units="cm"/>
      <inkml:brushProperty name="height" value="0.05" units="cm"/>
    </inkml:brush>
  </inkml:definitions>
  <inkml:trace contextRef="#ctx0" brushRef="#br0">1 161 10112,'2'8'1658,"1"0"-1,-1 1 1,-1-1 0,2 11 0,-4 67 152,0-41-1024,1 11 712,-1-54-936,-1-5-270,0-9-42,3-17-129,1 0 0,2 0 0,0 0 0,14-43 0,-11 48-801,2 0-1,1 1 1,12-23-1,-18 40-263,0 0-1,0 0 1,0 0-1,1 1 1,-1-1 0,1 1-1,1 0 1,-1 1 0,1-1-1,0 1 1,0 0-1,7-3 1,13-5-229</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09.615"/>
    </inkml:context>
    <inkml:brush xml:id="br0">
      <inkml:brushProperty name="width" value="0.05" units="cm"/>
      <inkml:brushProperty name="height" value="0.05" units="cm"/>
    </inkml:brush>
  </inkml:definitions>
  <inkml:trace contextRef="#ctx0" brushRef="#br0">5 185 8960,'0'31'3424,"-5"-19"-2656,5 12 416,0-16-32,0 7-608,0 6-160,5-1-289,-1-5-159,1 2 33,-1-5-1761,1-9-704,0-3 1248,-1-11 608</inkml:trace>
  <inkml:trace contextRef="#ctx0" brushRef="#br0" timeOffset="1">73 0 7296,'-5'8'2720,"5"-8"-2112,-4 12-544,-1-12-352,5 4-1600,0 4-512,0-3 1152,5-1 640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7:58.098"/>
    </inkml:context>
    <inkml:brush xml:id="br0">
      <inkml:brushProperty name="width" value="0.05" units="cm"/>
      <inkml:brushProperty name="height" value="0.05" units="cm"/>
    </inkml:brush>
  </inkml:definitions>
  <inkml:trace contextRef="#ctx0" brushRef="#br0">2655 733 6784,'0'-3'346,"1"1"0,-1 0 0,0 0 1,0 0-1,0-1 0,0 1 0,-1 0 0,1 0 1,-1 0-1,1 0 0,-1-1 0,0 1 0,1 0 1,-1 0-1,0 0 0,-1 0 0,1 1 0,-2-4 1,-26-35 1773,29 40-2120,-77-90 2712,-89-81 0,146 153-2463,-37-25 1,13 11-130,3 1-66,-1 3 1,-61-31-1,-97-33 151,170 80-218,-1 2 1,0 1 0,-37-6 0,-96-7-56,67 11 51,55 7-3,0 2-1,0 2 1,0 1-1,-1 3 0,1 1 1,1 2-1,-1 2 1,-51 19-1,14 1-27,1 4-1,1 3 1,-83 54 0,86-44 74,-68 39-47,113-68 54,1 1 0,-50 42 1,31-22-17,2-3-75,-70 76-1,60-66 187,54-44-80,0-1-44,1-1-1,-1 1 1,1 0 0,0-1 0,-1 1-1,1-1 1,-1 1 0,1-1 0,0 1-1,-1-1 1,1 1 0,0-1-1,-1 1 1,1-1 0,0 1 0,0-1-1,0 0 1,0 1 0,0-1 0,-1 1-1,1-1 1,0 0 0,0 1-1,0-1 1,0 1 0,1-1 0,-1 0-1,1-22-27,12-62 43,4 1-1,3 1 1,35-92 0,-49 161-63,0-3 34,1 0 1,0 0 0,2 1-1,10-18 1,-19 34 7,0 0 0,0 0 1,0 0-1,0-1 0,0 1 0,1 0 0,-1 0 0,0 0 1,0-1-1,0 1 0,0 0 0,0 0 0,0 0 0,0 0 1,1-1-1,-1 1 0,0 0 0,0 0 0,0 0 1,0 0-1,0 0 0,1 0 0,-1-1 0,0 1 0,0 0 1,0 0-1,1 0 0,-1 0 0,0 0 0,0 0 1,0 0-1,1 0 0,-1 0 0,0 0 0,0 0 0,0 0 1,1 0-1,-1 0 0,0 0 0,0 0 0,0 0 0,1 0 1,-1 0-1,0 0 0,0 0 0,0 0 0,1 1 1,-1-1-1,0 0 0,0 0 0,0 0 0,0 0 0,1 0 1,-1 1-1,0-1 0,0 0 0,0 0 0,0 0 0,0 0 1,0 1-1,0-1 0,1 0 0,-1 0 0,0 0 1,0 1-1,0-1 0,0 0 0,0 0 0,0 1 0,1 14-78,-2 12 23,-2-1 0,-8 34 0,-1 17-28,-19 213 170,30-254-68,2-27-3,-1 0 0,0-1 0,-1 1 0,0-1 1,-4 15-1,4-20-15,0 0 0,0 0 0,0 1 0,0-1 0,1 0 0,-1 1 1,1-1-1,0 0 0,0 1 0,0-1 0,1 0 0,-1 1 0,2 5 1,-1-7-2,1 1 0,-1-1 0,1 0 0,-1 1 1,1-1-1,0 0 0,0 0 0,0 0 0,0-1 1,0 1-1,0 0 0,1-1 0,-1 1 0,0-1 1,1 0-1,3 2 0,151 57 184,-17-7 121,219 94 716,-341-134-1123,-2 13-4940,0 3-250,-4-19 4222</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10.029"/>
    </inkml:context>
    <inkml:brush xml:id="br0">
      <inkml:brushProperty name="width" value="0.05" units="cm"/>
      <inkml:brushProperty name="height" value="0.05" units="cm"/>
    </inkml:brush>
  </inkml:definitions>
  <inkml:trace contextRef="#ctx0" brushRef="#br0">1 67 6400,'18'21'8527,"-6"8"-4675,2 36-2963,-8-34-131,-4-20-472,-1 1 0,0 20 1,1-28-16,3-10-175,3-11-101,-4 5-6,42-101-412,-38 97 353,0 1 0,1-1 0,1 2 0,20-25 0,-28 37 85,0 0 0,0 0-1,0 0 1,0 0-1,0 0 1,1 1-1,-1-1 1,0 1 0,1 0-1,-1-1 1,1 1-1,-1 0 1,1 1 0,0-1-1,4 0 1,-5 1-2,0 0 0,0 0 1,0 0-1,0 1 0,0-1 0,0 1 1,-1-1-1,1 1 0,0 0 0,0 0 1,0 0-1,-1 0 0,1 0 1,0 0-1,-1 0 0,1 0 0,-1 1 1,1-1-1,-1 1 0,0-1 0,0 1 1,1 1-1,10 15-81,-2 0 0,-1 1 0,0 0 0,9 32 0,-5-15-4616,-12-34-3822</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10.365"/>
    </inkml:context>
    <inkml:brush xml:id="br0">
      <inkml:brushProperty name="width" value="0.05" units="cm"/>
      <inkml:brushProperty name="height" value="0.05" units="cm"/>
    </inkml:brush>
  </inkml:definitions>
  <inkml:trace contextRef="#ctx0" brushRef="#br0">0 1 11264,'5'28'4224,"-5"-13"-3296,-5 22 383,5-18-31,0 10-480,0 3-96,0 7-320,0 2-160,0-5-128,5 3-96,-1-2 32,1-6-256,0-4 0,-5-2-1888,4-6-799,-4-2-5793,5-17 4704</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10.698"/>
    </inkml:context>
    <inkml:brush xml:id="br0">
      <inkml:brushProperty name="width" value="0.05" units="cm"/>
      <inkml:brushProperty name="height" value="0.05" units="cm"/>
    </inkml:brush>
  </inkml:definitions>
  <inkml:trace contextRef="#ctx0" brushRef="#br0">142 260 4992,'23'-65'2812,"39"-93"5405,-60 155-8382,-1 0 0,1-1 0,0 1 0,0 0 1,0 0-1,0 0 0,1 0 0,-1 1 0,1-1 0,4-3 1,-6 6 94,-1 0 1,0 0 0,0 0 0,0 0 0,1 0 0,-1 0 0,0 0 0,0 0 0,0 0 0,1 0 0,-1 0 0,0 0-1,0 0 1,0 0 0,1 1 0,-1-1 0,0 0 0,0 0 0,0 0 0,0 0 0,1 0 0,-1 0 0,0 1 0,0-1-1,0 0 1,0 0 0,0 0 0,0 1 0,1-1 0,-1 0 0,0 0 0,0 0 0,0 1 0,0-1 0,0 0-1,0 0 1,0 0 0,0 1 0,0-1 0,0 0 0,0 0 0,0 0 0,0 1 0,0-1 0,0 0 0,0 0 0,0 0-1,0 1 1,0-1 0,-1 0 0,1 0 0,0 0 0,0 1 0,0-1 0,0 0 0,0 0 0,0 0 0,-1 0 0,-3 16-2533,-5 0 597,-4-1 832</inkml:trace>
  <inkml:trace contextRef="#ctx0" brushRef="#br0" timeOffset="1">67 228 7040,'-58'62'4896,"57"-61"-4728,1-1 0,-1 1 1,0 0-1,1 0 1,-1 0-1,0 0 0,1 0 1,-1 0-1,1-1 1,-1 1-1,1 0 0,0 1 1,-1-1-1,1 0 0,0 0 1,0 0-1,0 0 1,0 0-1,0 0 0,0 0 1,0 0-1,0 0 1,0 0-1,0 0 0,1 0 1,-1 0-1,0 0 1,1 0-1,-1 0 0,1 0 1,-1 0-1,1 0 0,0 0 1,-1 0-1,1 0 1,0-1-1,1 2 0,0 1-20,1-1-1,-1 0 1,1 0-1,0 0 1,0-1-1,0 1 1,0-1-1,0 1 1,0-1-1,4 1 1,51 8 653,96 3 0,-134-12-809,56 0-1214,-67-1 626,0-1-1,-1 0 1,1 0-1,-1-1 0,0 0 1,0-1-1,8-3 1,3-6-113</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11.064"/>
    </inkml:context>
    <inkml:brush xml:id="br0">
      <inkml:brushProperty name="width" value="0.05" units="cm"/>
      <inkml:brushProperty name="height" value="0.05" units="cm"/>
    </inkml:brush>
  </inkml:definitions>
  <inkml:trace contextRef="#ctx0" brushRef="#br0">1 1 12032,'4'15'4575,"1"4"-3583,-5 15 384,0-15-64,0 5-608,4 11-64,5 6-384,0-2-96,0 2-96,1-6-192,-1-4-64,0-2-2304,0-5-959,-5-9 1727</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11.416"/>
    </inkml:context>
    <inkml:brush xml:id="br0">
      <inkml:brushProperty name="width" value="0.05" units="cm"/>
      <inkml:brushProperty name="height" value="0.05" units="cm"/>
    </inkml:brush>
  </inkml:definitions>
  <inkml:trace contextRef="#ctx0" brushRef="#br0">0 227 11136,'5'0'960,"-1"0"0,0-1 0,0 1 0,1-1 0,-1 0 1,4-2-1,27-15 2063,28-28-1907,-56 40-937,5-3-226,-2-1-1,1 0 1,10-15-1,-17 21-114,-1 0 0,0 0 0,0-1-1,-1 1 1,1-1 0,-1 1 0,0-1 0,0 0-1,-1 0 1,0 0 0,1 0 0,-1-8 0,0 11 81,-1 1 1,0 0 0,0 0 0,0 0-1,0 0 1,0 0 0,0 0 0,0 0-1,-1 0 1,1 0 0,0 0 0,-1 0-1,1 0 1,0 0 0,-1 0 0,1 0-1,-1 0 1,0 0 0,1 0 0,-1 0-1,0 0 1,1 1 0,-1-1-1,0 0 1,0 0 0,0 1 0,-1-2-1,0 2 2,0 0 0,0 0 0,1 0-1,-1 0 1,0 0 0,0 0-1,1 0 1,-1 1 0,0-1-1,0 1 1,1-1 0,-1 1-1,1-1 1,-1 1 0,-1 1 0,-7 4-18,1 0 0,1 0 0,-1 0 1,-10 12-1,8-7 287,1 1 1,1 0 0,0 1-1,1 0 1,0 0 0,-9 22-1,14-27-37,0 0 1,0 1-1,0-1 1,1 1-1,1 0 0,-1-1 1,1 1-1,1 0 0,0 0 1,0 0-1,1 0 0,2 15 1,-2-21-249,0-1 1,0 1 0,0 0-1,0 0 1,0-1 0,0 1-1,0-1 1,1 1 0,0-1 0,-1 0-1,1 1 1,0-1 0,0 0-1,0 0 1,0 0 0,1-1-1,-1 1 1,0 0 0,1-1-1,-1 0 1,1 1 0,0-1-1,-1 0 1,1 0 0,0 0-1,0-1 1,-1 1 0,1-1-1,0 0 1,0 1 0,0-1-1,0 0 1,0-1 0,3 0 0,29-2-354</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15:11.748"/>
    </inkml:context>
    <inkml:brush xml:id="br0">
      <inkml:brushProperty name="width" value="0.05" units="cm"/>
      <inkml:brushProperty name="height" value="0.05" units="cm"/>
    </inkml:brush>
  </inkml:definitions>
  <inkml:trace contextRef="#ctx0" brushRef="#br0">12 112 9088,'-2'6'744,"0"0"0,0 1 0,0-1 0,1 1 0,0-1 0,0 1 0,1 11 0,3 51 4407,-1-51-4402,1 0-1,10 35 0,-10-45-548,0 0 0,0 0 0,0 0-1,1 0 1,1-1 0,-1 1-1,1-1 1,8 9 0,-13-16-188,0 0 0,0 0 0,1 0 0,-1 0 0,0 1 0,0-1 0,1 0 0,-1 0 0,0 0 0,1 0 0,-1 0 0,0 0 0,0 0 0,1 0 0,-1 0 0,0 0 0,1 0 0,-1 0 0,0 0 0,0 0 0,1 0 0,-1 0 0,0 0 0,0 0 0,1 0 0,-1 0 0,0 0 0,1-1 0,-1 1 0,0 0 0,0 0 0,0 0 0,1 0 0,-1-1 0,0 1 0,0 0 0,0 0 0,1-1 0,-1 1 0,0 0 0,0 0 0,0-1 0,0 1 0,1-1 0,8-17 8,-5 10 12,19-37-146,58-80 1,-62 100-88,1 2 0,1 1 0,1 0 0,38-28 0,6-6-6743,-51 43 5974</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23:47.905"/>
    </inkml:context>
    <inkml:brush xml:id="br0">
      <inkml:brushProperty name="width" value="0.05" units="cm"/>
      <inkml:brushProperty name="height" value="0.05" units="cm"/>
    </inkml:brush>
  </inkml:definitions>
  <inkml:trace contextRef="#ctx0" brushRef="#br0">78 63 2944,'2'2'1125,"-4"-8"438,2 5-22,0 1-42,0 0-59,0 0-144,0 0-203,0 0-416,5-14 3232,-1 13-3600,1 0-1,0 0 0,0 1 0,0 0 1,0 0-1,8 1 0,16 0 36,9-7 15,-3 1-168,44 0 0,-38 5 44,-1-1-1,1-2 1,67-13 0,-95 14-195,0 0 0,0 1 1,1 0-1,-1 1 0,1 0 0,-1 2 1,0-1-1,20 6 0,-15-5 91,-18-2-119,1 0 0,0-1 0,0 1 1,0 0-1,-1 0 0,1 0 0,0 0 0,0 0 0,0 1 0,-1-1 0,1 0 0,0 0 0,0 0 0,-1 1 0,1-1 0,0 0 1,0 1-1,-1-1 0,1 1 0,0-1 0,-1 1 0,1-1 0,0 1 0,-1-1 0,1 1 0,-1 0 0,1-1 0,-1 1 1,1 0-1,-1-1 0,0 1 0,1 0 0,-1-1 0,0 1 0,0 0 0,1 0 0,-1 0 0,0-1 0,0 1 0,0 0 0,0 0 1,0 0-1,0-1 0,0 1 0,0 0 0,-1 1 0,-12 272 495,4-191-370,-27 194 35,25-199 52,8-46-43,-2 0 0,-1 0 1,-15 45-1,14-57 46,6-14-93,-2 1 0,1-1 0,-1 0-1,-4 8 1,5-12-90,-1-1-1,0 0 1,1 0-1,-1 0 1,1 0-1,-1-1 1,0 1-1,0-1 1,1 1-1,-1-1 1,0 0-1,-5 0 1,-79 2-73,-1 4 1,-90 17-1,62-11-99,98-11 48,-9-2 32,25 1 48,1 0 0,0-1 0,0 0 1,0 1-1,0-1 0,0 0 0,0 1 0,0-1 0,1 0 0,-1 0 0,0 0 0,0 0 0,1 0 0,-1 1 0,0-2 0,1 1 0,-1 0 0,1 0 1,-1 0-1,1 0 0,-1-2 0,0-1 9,-2-2 2,1 1 1,1-1-1,-1 0 0,1-1 0,0 1 1,0 0-1,1 0 0,0 0 1,1-12-1,-1-14 4,-4-24 61,4 0 0,1-1 0,12-68 0,-8 64-42,-1-79 0,-4 112-33,13-127-1,-4 59-469,-4 109-475,-4-6-1405,2 3-5321,-2-7 5935,3 4 535</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27:05.87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16 4224,'23'3'2688,"-14"-5"-2061,0-1 1,0 1-1,0 0 1,0 1-1,0 0 1,0 0 0,1 1-1,12 2 1,57 8-44,164 11 1088,-110-19-989,133-4-81,-28-13 14,23-2-86,-152 10-284,127 7-1,-13 20 348,-93-6-621,-73-8 11,458 24-606,-256-28 871,361-7 715,-539 0-867,81-2-475,-74 7 41,262 8 1007,-30-2-495,-11 0 31,32 18-168,26-19 261,-213-7-223,475-1 155,-527 1-207,101 4 210,12 17 28,-103-11-48,-107-8-308,-1 1-1,1-1 1,0 0 0,-1-1-1,1 1 1,-1-1-1,1 0 1,-1 0-1,9-3 1,-11 3-108,0-1 0,0 1 1,0-1-1,0 1 0,0-1 1,0 0-1,0 0 0,0 0 1,-1 0-1,1 0 0,-1 0 1,0 0-1,1 0 0,-1-1 1,0 1-1,0 0 0,0-1 1,0-3-1,5-21-431</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27:10.373"/>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92 5120,'59'4'3377,"4"-1"-2530,180 15 2743,2 1-2834,195-12 2119,63-24-1572,-77-1-1092,112 2-221,-69 10 1496,-277 7-1474,441-16 1604,-491 9-1420,79-7 19,312-19 388,-323 21-538,-101 3-10,110 6 1,185 9 5,-139-5 27,0 10-83,234 27 6,-58-22 140,-394-17-115,171-6 147,115 3-57,-85 10-125,-18-2 51,187 12-84,-161-6 158,76 2-257,19 4 395,-137-3-283,-70-12 72,57 4 124,207-2-155,-204-8-18,194-8 130,-205 6-93,41-3 99,201-13-71,-245 20-126,244 9-62,-182 1 203,20 1 3,77 13-464,-334-21 375,64 2 26,458 6 470,-321-11-456,75-4-482,-48-5 880,60-5-466,125 7 146,-150 9-24,-14-2-185,99-4 159,-105 0 26,15 0-24,-38-1-70,77-6-28,87-3 23,-102 8-13,63 2-1,-97 4 117,-90-2-40,117-4-59,339 2 158,-366 8-91,-91-1-152,154-1 155,-49 0-114,-1 0-8,-58 1 167,-69 2-64,482 4-74,-463-8 20,267 6 6,-19 8 77,-150-7-31,-53-6-39,55 1-25,66 3-37,-94-4 121,2 0-54,4 0-104,-53 4 88,336 19 93,-69-6-8,-138-10-34,-92-4 24,-12 0-30,-85 8-48,53 0 30,-178-11-126,-3 1-200,0-1 0,0 0 0,0 0 0,0 0 0,0-1 0,1 0 0,-2 0 0,1 0 0,0-1 0,0 1 1,8-5-1,-3-4-215</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30:39.559"/>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0 209 6144,'1'-1'138,"-1"0"0,0 1 0,1-1 0,-1 0 0,1 1 1,0-1-1,-1 0 0,1 1 0,-1-1 0,1 1 0,0-1 0,0 1 0,-1-1 1,1 1-1,0-1 0,0 1 0,-1 0 0,1 0 0,0-1 0,0 1 0,0 0 0,1 0 1,29-7-714,-16 4 1087,10-2 1075,0 1 0,26-1 0,105 6-433,-59 1-450,1640-2 2128,-857 8-1558,-329-20-586,188-14 108,0 26-358,-323 1 19,-111-3-319,279 4 247,12 7-103,-280-7-111,10 0 16,-153 1-157,116 6 137,82-9 121,-158-5-144,201-2 21,209-13-37,-480 15-67,72-1 54,382 21-35,-262-15-16,-334 0-23,4-1-324,0 1 0,0-1 1,0 0-1,1 0 0,7-3 1,-12 3-33,1 0 0,0 0 0,-1 0 1,1 0-1,-1 0 0,0 0 0,1 0 0,-1-1 1,0 1-1,0 0 0,0-1 0,0 1 0,0-1 1,0 1-1,0-1 0,0 0 0,0 1 0,-1-1 0,1 0 1,0-3-1,4-38-1898,0-19 1237</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58:00.381"/>
    </inkml:context>
    <inkml:brush xml:id="br0">
      <inkml:brushProperty name="width" value="0.05" units="cm"/>
      <inkml:brushProperty name="height" value="0.05" units="cm"/>
    </inkml:brush>
  </inkml:definitions>
  <inkml:trace contextRef="#ctx0" brushRef="#br0">255 248 3456,'0'2'315,"0"1"0,0-1 0,0 0 1,-1 0-1,1 0 0,-1 0 0,1 0 0,-1 0 1,-1 2-1,1-2 1503,-11 4 2694,8-2-4194,0 1 0,0 0-1,0 0 1,1 1-1,-1-1 1,1 1 0,1-1-1,-4 10 1,-14 52 278,20-67-589,-60 323 446,-6 25-416,50-274-29,-8 24 181,23-96-154,1 0-10,0-1-1,0 0 0,-1 0 0,1 0 0,0 0 0,-1 0 0,1 0 0,-1 1 0,1-1 0,-1 0 1,0 0-1,1 0 0,-1-1 0,0 1 0,0 0 0,0 0 0,1 0 0,-1 0 0,0-1 1,0 1-1,-2 0 0,2-26 584,30-385-290,33 2 45,-58 384-362,76-337 23,-78 353-21,-2 7-1,9-24 124,-8 24-125,-1 1 1,0-1-1,0 1 0,0 0 1,1-1-1,-1 1 0,0 0 1,1-1-1,-1 1 0,0 0 1,1 0-1,-1-1 1,0 1-1,1 0 0,-1 0 1,0 0-1,1-1 0,-1 1 1,1 0-1,-1 0 0,1 0 1,-1 0-1,0 0 1,1 0-1,-1 0 0,1 0 1,-1 0-1,1 0 0,-1 0 1,0 0-1,1 0 0,-1 0 1,1 0-1,-1 1 1,0-1-1,1 0 0,-1 0 1,1 0-1,-1 1 0,0-1 1,1 0-1,-1 0 0,0 1 1,1-1-1,-1 0 0,0 1 1,0-1-1,1 0 1,-1 1-1,0-1 0,0 1 1,0-1-1,0 0 0,1 2 1,9 14 5,0 1 0,-1 1 0,0 0 0,8 29 1,7 13-7,207 518 127,-204-501-138,-12-37-713,-2 1 0,-2 0 1,6 44-1,-16-77 35,0-7 567,-1 1 0,0-1 0,1 1 0,-1-1 0,0 1 0,0-1 1,0 1-1,0-1 0,0 1 0,-1-1 0,1 1 0,0-1 0,-1 1 0,1-1 1,-1 0-1,1 1 0,-2 0 0,-8 9-300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34:51.880"/>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1 479 7552,'5'0'698,"1"-1"0,-1 0 0,0 0 1,1 0-1,5-2 0,25-5-349,19 2-82,66-17 0,-43 8 485,-37 7-372,181-25 1261,-78 23-1435,199-7 9,-46 15 1066,410 7-765,236 51 1554,-529-15-1576,29 2-87,357 43 928,-627-64-1358,587 25 924,-453-59-699,-1-25-27,-18 3 126,255-18-157,4 16 122,-370 30-112,132-8-121,84-5 342,-86 7-67,-121 4-252,67-4 53,244-24 135,-285 23-104,317-8-20,-465 19-101,579 6 83,-205 3-50,-108-2-18,144-1 34,-269-7-56,150-6 2,-161 3-16,74-5 15,678-30 243,-465 35-261,-234 1 19,134-4 14,244 7-82,-294 5 151,-240-3-93,573 13 29,-229 14-1,-105-25-60,-167-4 24,308-7 4,38-3 0,-201 3 0,78-3 41,251-2 46,-319 5-87,-178 3 0,520-25 0,179-3 160,-508 30-101,-13 6 103,-105 1-383,-197-2-797,0-2 0,-1 0 1,1-1-1,0 0 0,24-8 0,-30 6 300,0 0 0,0-1 1,0 0-1,0-1 0,-1 0 0,0-1 1,-1 0-1,1 0 0,11-14 0,55-64-1036</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5T17:36:00.396"/>
    </inkml:context>
    <inkml:brush xml:id="br0">
      <inkml:brushProperty name="width" value="0.2" units="cm"/>
      <inkml:brushProperty name="height" value="0.4" units="cm"/>
      <inkml:brushProperty name="color" value="#FFFC00"/>
      <inkml:brushProperty name="tip" value="rectangle"/>
      <inkml:brushProperty name="rasterOp" value="maskPen"/>
    </inkml:brush>
  </inkml:definitions>
  <inkml:trace contextRef="#ctx0" brushRef="#br0">1611 417 4992,'7'-9'362,"1"0"0,0 1 0,0 0 0,1 0 0,0 1 0,0 0 0,0 0 0,18-8 1,89-36-320,-79 37 319,11-4 257,2 3 1,0 2-1,1 1 1,68-5 0,210 4-54,-212 16-173,116 19-1,115 35 14,-315-52-440,214 31 807,357 5 1,-249-25 249,264-1-164,-17-11-486,-62 3 241,-217-27-551,-37 2-100,-267 17 34,77-6-80,-87 6 71,0 0 0,0-1 0,0-1 0,0 0 1,0 0-1,0 0 0,15-10 0,-23 9-55,-8 1 66,-14 3 70,20 0-65,-143 8 134,53-1-382,-819 104 20,-201 9-48,380-112 154,196-34-67,487 24 168,-584-61-181,131 0-167,185 26 363,-13 18-43,20 3 90,-129 2-34,193 14 36,29-20 24,43 1-69,133 17-47,1 2-1,-57 7 0,79-5 5,9-2-33,1 1 0,-1 0 0,0 1 0,1 0 0,-16 5 0,23-7 67,0 0-1,0 0 1,0 0 0,0 0 0,-1 0 0,1 0-1,0 0 1,0 0 0,0 1 0,0-1 0,-1 0 0,1 0-1,0 0 1,0 0 0,0 0 0,0 0 0,0 0-1,-1 1 1,1-1 0,0 0 0,0 0 0,0 0-1,0 0 1,0 1 0,0-1 0,0 0 0,0 0-1,0 0 1,0 0 0,0 1 0,0-1 0,0 0-1,0 0 1,0 0 0,0 1 0,0-1 0,0 0-1,0 0 1,7 5-134,18 0 68,-24-4 72,151 19 41,153 0 0,-193-15-35,833-2 534,564-27-278,-1042 19-61,263 11 347,-687-3-548,717 33 124,168-12 224,-398-21 725,-58-21-1289,-378 13 18,254-15 103,79-4 171,-255 15 340,107-2-830,702 8 729,-837 6-804,-128-1 870,-15-2-350,0 0 0,0 1 0,1-1 0,-1 0 0,0 1 1,0-1-1,1 0 0,-1 0 0,0 0 0,0 0 0,1-1 0,-1 1 1,0 0-1,0 0 0,1-1 0,-1 1 0,2-2 0,-5 0 7,-1 0 0,1 0-1,-1 0 1,0 0-1,0 0 1,-4-2-1,-12-4 20,-1 1 0,0 0 0,0 2-1,-28-5 1,-87-5-383,87 11 237,-151-16-555,-488-35 100,-153 46 1010,699 9-956,123 0 418,12-1 16,0 1-1,-1-1 1,1 2-1,0-1 1,0 1 0,-1-1-1,1 2 1,0-1 0,0 1-1,-7 3 1,13-5 47,0 0 0,-1 0 0,1 0 0,0 0 1,0 0-1,0 0 0,0 1 0,0-1 0,-1 0 0,1 0 0,0 0 1,0 0-1,0 1 0,0-1 0,0 0 0,0 0 0,0 0 0,0 0 1,0 1-1,-1-1 0,1 0 0,0 0 0,0 0 0,0 1 0,0-1 1,0 0-1,0 0 0,0 0 0,0 1 0,1-1 0,-1 0 0,0 0 1,0 0-1,0 1 0,0-1 0,0 0 0,0 0 0,0 0 0,0 0 1,0 1-1,1-1 0,-1 0 0,0 0 0,0 0 0,0 0 0,0 0 1,0 1-1,1-1 0,-1 0 0,0 0 0,0 0 0,0 0 0,1 0 1,12 6-206,25 3 189,-1-2 0,1-1 1,49 0-1,-28-2 97,841 17 938,-654-22-930,119-1 547,890 20-79,-622 24-579,-6 32-186,-565-63 253,0 1 1,100 36-1,-154-44 53,-11-1-49,-17-3-278,-144-31-791,71 11 866,-570-79 52,547 92 4,-87-8-656,160 9 545,1-1-1,-69-21 0,101 25 232,7 2-11,0 0 0,0 0 1,0 0-1,0 0 1,0 0-1,0-1 0,1 1 1,-1-1-1,0 1 0,-3-4 1,6 5-3,0-1 0,0 1 0,0 0 0,0 0 0,-1 0 0,1 0 0,0-1 0,0 1 0,0 0 0,0 0 0,0 0 0,0-1 0,0 1 0,0 0 0,0 0 0,0 0 0,0-1 0,-1 1 0,1 0 0,0 0 0,0 0 0,0-1 0,1 1 0,-1 0 0,0 0 0,0 0 0,0-1 0,0 1 0,0 0 0,0 0 0,0 0 0,0-1 0,0 1 1,0 0-1,0 0 0,1 0 0,-1 0 0,0-1 0,0 1 0,0 0 0,0 0 0,1 0 0,-1 0 0,0 0 0,0-1 0,0 1 0,1 0 0,-1 0 0,0 0 0,0 0 0,0 0 0,1 0 0,15-3-98,-15 3 90,472-38-340,-309 28 351,1194-46 1065,5 52-555,-459 26-440,-259-4-59,-388-12 21,244 3-20,-425-8 10,-6 0 27,0-2-1,96-15 1,-161 15-35,28-6 47,-32 6-57,0 1 0,1 0 0,-1-1 0,0 1-1,1-1 1,-1 0 0,0 1 0,0-1 0,0 0 0,1 0 0,-1 0 0,0 1 0,0-1 0,0 0 0,0 0 0,-1-1 0,1 1 0,1-1 0,-2 1-7,0 1-1,0-1 1,0 1 0,0-1-1,-1 1 1,1 0 0,0-1-1,0 1 1,0-1 0,0 1-1,-1-1 1,1 1 0,0 0-1,0-1 1,-1 1-1,1 0 1,0-1 0,-1 1-1,1 0 1,0-1 0,-1 1-1,1 0 1,-1-1 0,1 1-1,0 0 1,-1 0-1,1 0 1,-1 0 0,1-1-1,-1 1 1,0 0 0,-18-5-75,18 4 72,-57-8-193,-2 1-1,-80 2 0,43 2 50,-1087-19-2582,473 76 2435,8 45 55,689-95 236,-68 9 28,-311 39 1045,388-49-661,16 1-259,26 2-87,909 9 381,355-69 1084,-611 17-989,1 20-278,1095 74-10,-1708-52-216,105 4 87,-171-9-218,-25-2-62,-422-46-253,340 39 397,-954-77-299,369 77-587,652 11 554,27 0-54,6 2 260,14 1 16,442 17 144,-288-17 80,1964-25 1559,-1154-19-1311,-923 38-346,313-3 19,-339 12-527,-34-7 491,1 0 0,-1 0 0,0 0 0,1 0 0,-1 0 0,0 0 0,1 0 0,-1 1 0,0-1 0,1 0 0,-1 0 0,0 0 0,0 1 0,1-1 0,-1 0 0,0 0 0,0 1 0,0-1 0,1 0 0,-1 0 0,0 1 0,0-1 0,0 0 0,0 1 0,0-1 0,1 0 0,-1 1 0,0-1 0,0 1 0,-1 0-4,1-1-1,-1 1 0,0 0 1,1-1-1,-1 1 0,0 0 0,0-1 1,1 1-1,-1-1 0,0 1 1,0-1-1,0 1 0,0-1 1,0 0-1,0 1 0,-1-1 1,-12 4-17,-1-1 0,0 0 1,1-1-1,-1 0 1,-21-2-1,-3 2 33,-75 0-192,0-5 0,0-4 0,-121-25 0,125 9 260,80 14 176,29 9-232,1 0 1,0 0 0,0 0 0,-1-1 0,1 1 0,0 0 0,0 0 0,-1 0 0,1 0 0,0 0 0,0-1 0,-1 1 0,1 0 0,0 0 0,0 0-1,0-1 1,0 1 0,-1 0 0,1 0 0,0 0 0,0-1 0,0 1 0,0 0 0,0 0 0,0-1 0,0 1 0,0 0 0,-1 0 0,1-1 0,0 1 0,0 0-1,0-1 1,0 1 0,0 0 0,1 0 0,-1-1 0,0 1 0,0 0 0,0 0 0,0-1 0,0 1 0,0 0 0,0 0 0,0-1 0,1 1 0,-1 0-1,0 0 1,0-1 0,0 1 0,0 0 0,1 0 0,-1 0 0,0 0 0,0-1 0,1 1 0,-1 0 0,0 0 0,0 0 0,1 0 0,-1 0 0,0 0 0,21-7 221,9 5-131,1 1 0,58 7 1,-24-1-89,287 16 5,578 29 922,-741-34-1897,208 43-1,-367-54-238,50 2 1,-7-7 712</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41:29.38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1 229 3200,'0'0'35,"0"1"1,0-1-1,1 0 0,-1 1 1,0-1-1,0 0 0,0 1 1,1-1-1,-1 0 0,0 0 1,1 1-1,-1-1 0,0 0 1,1 0-1,-1 1 0,0-1 1,1 0-1,-1 0 0,0 0 1,1 0-1,-1 0 0,0 1 1,1-1-1,-1 0 0,1 0 1,-1 0-1,0 0 1,1 0-1,-1 0 0,1 0 1,-1 0-1,0-1 0,1 1 1,-1 0-1,0 0 0,1 0 1,-1 0-1,1 0 0,-1-1 1,0 1-1,1 0 0,-1 0 1,0 0-1,1-1 0,-1 1 1,0-1-1,20-6 1221,37-3 122,-36 5-744,0 1 0,38-1 0,268-2 4182,126 2-2693,63-22-151,-171 3-2179,-168 20 1027,77-4-254,290-17 586,-122 18-613,-243 5-431,167 3 408,143 3-309,-95-2-25,-175 5-230,106 1 139,181-1-22,-252-3-88,164-3 6,453-18 22,-336 10-12,3-5 29,395 13-22,-375 6-178,73 5-106,-134-1-22,708-6-412,-393-28 103,-377 6 358,390 1 253,-463 10 40,359 12 320,-46 6 309,-497-12-592,-4 8-431,0 0-246,-150-10 701,-22 2-508,0-1 0,0 1-1,0-1 1,0 0-1,0 0 1,0 0 0,0 0-1,0 0 1,0-1 0,2-1-1,-1 0-149,-1 1-1,0-1 0,0 0 1,-1 1-1,1-1 0,-1 0 1,1 0-1,-1-1 1,0 1-1,0 0 0,0 0 1,-1 0-1,2-6 0,2-26-860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41:30.815"/>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0 170 6784,'11'-1'720,"-1"0"-1,0-1 1,1 0 0,16-7-1,10-1-669,-37 10-54,380-81 1856,-256 60-683,138-5 0,275 9-112,3 40 78,-352-3-875,350 22 957,-363-43-1002,265 7 616,-92 6-597,-144-7 19,-51-2-106,506 15 712,-323-18-795,-299 1-257,47 4-3033,-51-1-837</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41:36.302"/>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 24 2048,'4'2'615,"0"-1"0,0 0 0,0 0 1,0 0-1,0 0 0,0-1 0,5 0 0,7 2 240,39 8 680,112 4 0,57-15-294,-185 0-934,221-9 597,90-2-197,91 24-48,3-1-97,282 1 126,-541-12-673,792-12 136,-321-11-151,595 43-70,-930 2 133,223 12-174,-426-29 128,300 9 118,-1-30-41,516-31-84,-543 30-1,-183 6 30,48-2-8,285-10 7,-49 34 84,-414-7-115,14-1-22,156 15-130,-238-17 220,37 4-1079,-42-5 788,-1 0-1,1 0 1,0 0-1,0-1 1,0 1-1,0-1 1,-1 0-1,1 0 1,4-2-1,2-4 111</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0-02T14:43:38.618"/>
    </inkml:context>
    <inkml:brush xml:id="br0">
      <inkml:brushProperty name="width" value="0.5" units="cm"/>
      <inkml:brushProperty name="height" value="1" units="cm"/>
      <inkml:brushProperty name="color" value="#FFFC00"/>
      <inkml:brushProperty name="tip" value="rectangle"/>
      <inkml:brushProperty name="rasterOp" value="maskPen"/>
    </inkml:brush>
  </inkml:definitions>
  <inkml:trace contextRef="#ctx0" brushRef="#br0">187 391 3584,'-26'-18'1092,"1"-1"-1,-37-36 1,5 4 1606,55 50-2460,1-1 1,-1 1-1,1 0 0,0-1 0,-1 1 1,1-1-1,0 0 0,0 1 1,0-1-1,0 0 0,1 0 0,-2-3 1,2 5-201,0-1 1,0 0-1,0 1 1,0-1-1,0 0 1,0 1-1,0-1 1,0 1-1,0-1 1,1 0-1,-1 1 1,0-1-1,0 1 1,1-1 0,-1 0-1,0 1 1,1-1-1,-1 1 1,1-1-1,-1 1 1,1-1-1,-1 1 1,1 0-1,-1-1 1,1 1-1,-1 0 1,1-1-1,0 1 1,-1 0-1,1-1 1,-1 1-1,1 0 1,0 0 0,-1 0-1,1 0 1,0 0-1,-1 0 1,1 0-1,0 0 1,0 0-1,37-2 216,-1 1-1,1 2 1,58 9-1,55 2 435,463-24 1423,-163 2-1582,-306 9-380,1-1-65,202-5 280,4-4 307,227-11-105,-257-4-476,-10 1-52,-121 14 70,752-26 40,-376 26-27,295 6 137,-580 8-209,54 2-24,-137 4-14,276 21 10,-184-6 198,-257-23-210,0-2 0,1-1 0,-1-1 1,-1-2-1,1-2 0,36-11 0,-20-6-286,-49 24 149,0 0 0,0-1 0,0 1 0,0-1 1,0 0-1,-1 1 0,1-1 0,0 1 0,0-1 0,0 0 1,-1 0-1,1 0 0,0 1 0,-1-1 0,1 0 0,-1 0 1,1 0-1,-1 0 0,1 0 0,-1 0 0,0 0 1,1 0-1,-1 0 0,0 0 0,0 0 0,0 0 0,0 0 1,0 0-1,0 0 0,0-3 0,-7-28-459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EC51A2-F414-4045-A71E-FC8737C1DFD7}" type="datetimeFigureOut">
              <a:rPr lang="en-US" smtClean="0"/>
              <a:t>10/2/2020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CEC2D-4661-4009-BE4C-703DF6F56683}" type="slidenum">
              <a:rPr lang="en-US" smtClean="0"/>
              <a:t>‹#›</a:t>
            </a:fld>
            <a:endParaRPr lang="en-US"/>
          </a:p>
        </p:txBody>
      </p:sp>
    </p:spTree>
    <p:extLst>
      <p:ext uri="{BB962C8B-B14F-4D97-AF65-F5344CB8AC3E}">
        <p14:creationId xmlns:p14="http://schemas.microsoft.com/office/powerpoint/2010/main" val="297983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CEC2D-4661-4009-BE4C-703DF6F56683}" type="slidenum">
              <a:rPr lang="en-US" smtClean="0"/>
              <a:t>14</a:t>
            </a:fld>
            <a:endParaRPr lang="en-US"/>
          </a:p>
        </p:txBody>
      </p:sp>
    </p:spTree>
    <p:extLst>
      <p:ext uri="{BB962C8B-B14F-4D97-AF65-F5344CB8AC3E}">
        <p14:creationId xmlns:p14="http://schemas.microsoft.com/office/powerpoint/2010/main" val="2342688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C7558-857E-416F-96FF-BBEFE66ECD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22D346-9A54-4926-A85A-1F8D11CE92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F55F81-FB31-4883-B7AD-17A76143A461}"/>
              </a:ext>
            </a:extLst>
          </p:cNvPr>
          <p:cNvSpPr>
            <a:spLocks noGrp="1"/>
          </p:cNvSpPr>
          <p:nvPr>
            <p:ph type="dt" sz="half" idx="10"/>
          </p:nvPr>
        </p:nvSpPr>
        <p:spPr/>
        <p:txBody>
          <a:bodyPr/>
          <a:lstStyle/>
          <a:p>
            <a:fld id="{87DE6118-2437-4B30-8E3C-4D2BE6020583}" type="datetimeFigureOut">
              <a:rPr lang="en-US" smtClean="0"/>
              <a:pPr/>
              <a:t>10/2/2020</a:t>
            </a:fld>
            <a:endParaRPr lang="en-US" dirty="0"/>
          </a:p>
        </p:txBody>
      </p:sp>
      <p:sp>
        <p:nvSpPr>
          <p:cNvPr id="5" name="Footer Placeholder 4">
            <a:extLst>
              <a:ext uri="{FF2B5EF4-FFF2-40B4-BE49-F238E27FC236}">
                <a16:creationId xmlns:a16="http://schemas.microsoft.com/office/drawing/2014/main" id="{D0E6D2BA-0885-4E9C-9F5B-354548951B9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9C038C8-27AE-44DE-B81D-D0B60476BB81}"/>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667797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B2251-3007-480D-9E3B-F7B0D032A0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10C514-58DA-490F-9708-27C54618A0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7C017-E12E-44EB-8BB8-83F2013ACE28}"/>
              </a:ext>
            </a:extLst>
          </p:cNvPr>
          <p:cNvSpPr>
            <a:spLocks noGrp="1"/>
          </p:cNvSpPr>
          <p:nvPr>
            <p:ph type="dt" sz="half" idx="10"/>
          </p:nvPr>
        </p:nvSpPr>
        <p:spPr/>
        <p:txBody>
          <a:bodyPr/>
          <a:lstStyle/>
          <a:p>
            <a:fld id="{87DE6118-2437-4B30-8E3C-4D2BE6020583}" type="datetimeFigureOut">
              <a:rPr lang="en-US" smtClean="0"/>
              <a:t>10/2/2020</a:t>
            </a:fld>
            <a:endParaRPr lang="en-US" dirty="0"/>
          </a:p>
        </p:txBody>
      </p:sp>
      <p:sp>
        <p:nvSpPr>
          <p:cNvPr id="5" name="Footer Placeholder 4">
            <a:extLst>
              <a:ext uri="{FF2B5EF4-FFF2-40B4-BE49-F238E27FC236}">
                <a16:creationId xmlns:a16="http://schemas.microsoft.com/office/drawing/2014/main" id="{6A29BFB4-6478-4952-9026-9E9CAD37D9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25566D-F98E-40E7-9623-B0C456E63B77}"/>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100520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FB3514-8110-4EBA-B08F-D87E588451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9B892A3-40BB-40DF-9D19-1A938A679C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60B18-DAF9-42B7-962F-5777765E746F}"/>
              </a:ext>
            </a:extLst>
          </p:cNvPr>
          <p:cNvSpPr>
            <a:spLocks noGrp="1"/>
          </p:cNvSpPr>
          <p:nvPr>
            <p:ph type="dt" sz="half" idx="10"/>
          </p:nvPr>
        </p:nvSpPr>
        <p:spPr/>
        <p:txBody>
          <a:bodyPr/>
          <a:lstStyle/>
          <a:p>
            <a:fld id="{87DE6118-2437-4B30-8E3C-4D2BE6020583}" type="datetimeFigureOut">
              <a:rPr lang="en-US" smtClean="0"/>
              <a:t>10/2/2020</a:t>
            </a:fld>
            <a:endParaRPr lang="en-US" dirty="0"/>
          </a:p>
        </p:txBody>
      </p:sp>
      <p:sp>
        <p:nvSpPr>
          <p:cNvPr id="5" name="Footer Placeholder 4">
            <a:extLst>
              <a:ext uri="{FF2B5EF4-FFF2-40B4-BE49-F238E27FC236}">
                <a16:creationId xmlns:a16="http://schemas.microsoft.com/office/drawing/2014/main" id="{6D4F6ABD-EBEA-4585-8A31-F3266F6652A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16499DD-B21F-42C4-8B84-AB0B2CFEFF3A}"/>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7364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10082-E4A3-47AE-89F7-8A3CB07F8F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1CB9AF-EF1B-41D2-A766-BDA903C2B41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4DDF0-4D66-4CF1-8C7F-8BA12B235FE5}"/>
              </a:ext>
            </a:extLst>
          </p:cNvPr>
          <p:cNvSpPr>
            <a:spLocks noGrp="1"/>
          </p:cNvSpPr>
          <p:nvPr>
            <p:ph type="dt" sz="half" idx="10"/>
          </p:nvPr>
        </p:nvSpPr>
        <p:spPr/>
        <p:txBody>
          <a:bodyPr/>
          <a:lstStyle/>
          <a:p>
            <a:fld id="{87DE6118-2437-4B30-8E3C-4D2BE6020583}" type="datetimeFigureOut">
              <a:rPr lang="en-US" smtClean="0"/>
              <a:t>10/2/2020</a:t>
            </a:fld>
            <a:endParaRPr lang="en-US" dirty="0"/>
          </a:p>
        </p:txBody>
      </p:sp>
      <p:sp>
        <p:nvSpPr>
          <p:cNvPr id="5" name="Footer Placeholder 4">
            <a:extLst>
              <a:ext uri="{FF2B5EF4-FFF2-40B4-BE49-F238E27FC236}">
                <a16:creationId xmlns:a16="http://schemas.microsoft.com/office/drawing/2014/main" id="{15805024-1FEA-4A01-A686-EB5208E5F71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4353477-D3BE-4E95-B2D3-D75804662C24}"/>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41518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7CA10-23E0-4E93-B85A-F41DAC536CA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5E9870F-341A-45A9-A2E4-7FCC08254F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4B4E8C-9E5D-4D27-B23B-491DF2BFDC14}"/>
              </a:ext>
            </a:extLst>
          </p:cNvPr>
          <p:cNvSpPr>
            <a:spLocks noGrp="1"/>
          </p:cNvSpPr>
          <p:nvPr>
            <p:ph type="dt" sz="half" idx="10"/>
          </p:nvPr>
        </p:nvSpPr>
        <p:spPr/>
        <p:txBody>
          <a:bodyPr/>
          <a:lstStyle/>
          <a:p>
            <a:fld id="{87DE6118-2437-4B30-8E3C-4D2BE6020583}" type="datetimeFigureOut">
              <a:rPr lang="en-US" smtClean="0"/>
              <a:pPr/>
              <a:t>10/2/2020</a:t>
            </a:fld>
            <a:endParaRPr lang="en-US" dirty="0"/>
          </a:p>
        </p:txBody>
      </p:sp>
      <p:sp>
        <p:nvSpPr>
          <p:cNvPr id="5" name="Footer Placeholder 4">
            <a:extLst>
              <a:ext uri="{FF2B5EF4-FFF2-40B4-BE49-F238E27FC236}">
                <a16:creationId xmlns:a16="http://schemas.microsoft.com/office/drawing/2014/main" id="{CA3690D7-D088-401B-89C8-DBE8648B61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364C17C-F069-4844-985E-529522CD245B}"/>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481404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CD935-D77A-4E11-810A-F3B654C284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B5FBCA-6A3C-4DCA-BD72-2E0F045EE4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8831089-3ED5-4CF4-B48B-785443A4D8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9ECCAD-3670-4644-8E67-B0782B9A5229}"/>
              </a:ext>
            </a:extLst>
          </p:cNvPr>
          <p:cNvSpPr>
            <a:spLocks noGrp="1"/>
          </p:cNvSpPr>
          <p:nvPr>
            <p:ph type="dt" sz="half" idx="10"/>
          </p:nvPr>
        </p:nvSpPr>
        <p:spPr/>
        <p:txBody>
          <a:bodyPr/>
          <a:lstStyle/>
          <a:p>
            <a:fld id="{87DE6118-2437-4B30-8E3C-4D2BE6020583}" type="datetimeFigureOut">
              <a:rPr lang="en-US" smtClean="0"/>
              <a:t>10/2/2020</a:t>
            </a:fld>
            <a:endParaRPr lang="en-US" dirty="0"/>
          </a:p>
        </p:txBody>
      </p:sp>
      <p:sp>
        <p:nvSpPr>
          <p:cNvPr id="6" name="Footer Placeholder 5">
            <a:extLst>
              <a:ext uri="{FF2B5EF4-FFF2-40B4-BE49-F238E27FC236}">
                <a16:creationId xmlns:a16="http://schemas.microsoft.com/office/drawing/2014/main" id="{30CFE44B-9DE2-4802-9BA6-C0F47C4F630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715DA8B-5C60-4299-86EE-39B79B89FD0D}"/>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116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5128-B5C7-4E70-B75D-38049046C0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7B6734-7A69-4A8E-BC18-7BD61593866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35AA34-537B-4670-817F-38FAAC7719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BB327C-F20E-49C6-B8C5-65E9A10786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F09679-53DC-41FE-9B5E-F2AEB66C9B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8B9879-95E0-4107-948A-D78D3D9D16F3}"/>
              </a:ext>
            </a:extLst>
          </p:cNvPr>
          <p:cNvSpPr>
            <a:spLocks noGrp="1"/>
          </p:cNvSpPr>
          <p:nvPr>
            <p:ph type="dt" sz="half" idx="10"/>
          </p:nvPr>
        </p:nvSpPr>
        <p:spPr/>
        <p:txBody>
          <a:bodyPr/>
          <a:lstStyle/>
          <a:p>
            <a:fld id="{87DE6118-2437-4B30-8E3C-4D2BE6020583}" type="datetimeFigureOut">
              <a:rPr lang="en-US" smtClean="0"/>
              <a:t>10/2/2020</a:t>
            </a:fld>
            <a:endParaRPr lang="en-US" dirty="0"/>
          </a:p>
        </p:txBody>
      </p:sp>
      <p:sp>
        <p:nvSpPr>
          <p:cNvPr id="8" name="Footer Placeholder 7">
            <a:extLst>
              <a:ext uri="{FF2B5EF4-FFF2-40B4-BE49-F238E27FC236}">
                <a16:creationId xmlns:a16="http://schemas.microsoft.com/office/drawing/2014/main" id="{E52D7C43-367A-4724-9FE7-354B37AFF1A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7D8AE42-0CEC-4939-9B0C-AE30E2008519}"/>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007513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534F-D126-4456-B2C9-A180B968527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66BC23-23C2-4155-B4B4-5BF5709EEE07}"/>
              </a:ext>
            </a:extLst>
          </p:cNvPr>
          <p:cNvSpPr>
            <a:spLocks noGrp="1"/>
          </p:cNvSpPr>
          <p:nvPr>
            <p:ph type="dt" sz="half" idx="10"/>
          </p:nvPr>
        </p:nvSpPr>
        <p:spPr/>
        <p:txBody>
          <a:bodyPr/>
          <a:lstStyle/>
          <a:p>
            <a:fld id="{87DE6118-2437-4B30-8E3C-4D2BE6020583}" type="datetimeFigureOut">
              <a:rPr lang="en-US" smtClean="0"/>
              <a:t>10/2/2020</a:t>
            </a:fld>
            <a:endParaRPr lang="en-US" dirty="0"/>
          </a:p>
        </p:txBody>
      </p:sp>
      <p:sp>
        <p:nvSpPr>
          <p:cNvPr id="4" name="Footer Placeholder 3">
            <a:extLst>
              <a:ext uri="{FF2B5EF4-FFF2-40B4-BE49-F238E27FC236}">
                <a16:creationId xmlns:a16="http://schemas.microsoft.com/office/drawing/2014/main" id="{4676CA05-1723-49CA-B6BF-2892E7EA55E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0ACEC7D-913C-41F4-9C58-88B187E3BF20}"/>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4239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F1A586-527C-4A90-BF7F-6829F78E78E7}"/>
              </a:ext>
            </a:extLst>
          </p:cNvPr>
          <p:cNvSpPr>
            <a:spLocks noGrp="1"/>
          </p:cNvSpPr>
          <p:nvPr>
            <p:ph type="dt" sz="half" idx="10"/>
          </p:nvPr>
        </p:nvSpPr>
        <p:spPr/>
        <p:txBody>
          <a:bodyPr/>
          <a:lstStyle/>
          <a:p>
            <a:fld id="{87DE6118-2437-4B30-8E3C-4D2BE6020583}" type="datetimeFigureOut">
              <a:rPr lang="en-US" smtClean="0"/>
              <a:t>10/2/2020</a:t>
            </a:fld>
            <a:endParaRPr lang="en-US" dirty="0"/>
          </a:p>
        </p:txBody>
      </p:sp>
      <p:sp>
        <p:nvSpPr>
          <p:cNvPr id="3" name="Footer Placeholder 2">
            <a:extLst>
              <a:ext uri="{FF2B5EF4-FFF2-40B4-BE49-F238E27FC236}">
                <a16:creationId xmlns:a16="http://schemas.microsoft.com/office/drawing/2014/main" id="{33780552-7A56-459A-857F-00408C03007E}"/>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DDEA049-CF10-4206-AB99-5A2F93B7281E}"/>
              </a:ext>
            </a:extLst>
          </p:cNvPr>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042357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6FF3D-48EA-4CC8-8122-4656060A6F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5135C9-7560-42E4-9182-C75C696E1C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2C26A0A-5A56-42DA-B554-436FA75080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3FE678-39AF-40F3-9688-7E863DDF2F8C}"/>
              </a:ext>
            </a:extLst>
          </p:cNvPr>
          <p:cNvSpPr>
            <a:spLocks noGrp="1"/>
          </p:cNvSpPr>
          <p:nvPr>
            <p:ph type="dt" sz="half" idx="10"/>
          </p:nvPr>
        </p:nvSpPr>
        <p:spPr/>
        <p:txBody>
          <a:bodyPr/>
          <a:lstStyle/>
          <a:p>
            <a:fld id="{87DE6118-2437-4B30-8E3C-4D2BE6020583}" type="datetimeFigureOut">
              <a:rPr lang="en-US" smtClean="0"/>
              <a:pPr/>
              <a:t>10/2/2020</a:t>
            </a:fld>
            <a:endParaRPr lang="en-US" dirty="0"/>
          </a:p>
        </p:txBody>
      </p:sp>
      <p:sp>
        <p:nvSpPr>
          <p:cNvPr id="6" name="Footer Placeholder 5">
            <a:extLst>
              <a:ext uri="{FF2B5EF4-FFF2-40B4-BE49-F238E27FC236}">
                <a16:creationId xmlns:a16="http://schemas.microsoft.com/office/drawing/2014/main" id="{8EA5DCC6-6648-4E5D-AB7B-85A552E63B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3C9A8B8-95A8-4A43-B01D-FD1B9FF7FD09}"/>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4001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0CDC-978D-4E87-942E-6D78D5DD16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21826-55C4-4B77-99CB-11F7C29BC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91B293-0AA5-480A-9865-D1628B8B2A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2FE6A6-E08D-469B-BDFC-235FCE65F970}"/>
              </a:ext>
            </a:extLst>
          </p:cNvPr>
          <p:cNvSpPr>
            <a:spLocks noGrp="1"/>
          </p:cNvSpPr>
          <p:nvPr>
            <p:ph type="dt" sz="half" idx="10"/>
          </p:nvPr>
        </p:nvSpPr>
        <p:spPr/>
        <p:txBody>
          <a:bodyPr/>
          <a:lstStyle/>
          <a:p>
            <a:fld id="{87DE6118-2437-4B30-8E3C-4D2BE6020583}" type="datetimeFigureOut">
              <a:rPr lang="en-US" smtClean="0"/>
              <a:pPr/>
              <a:t>10/2/2020</a:t>
            </a:fld>
            <a:endParaRPr lang="en-US" dirty="0"/>
          </a:p>
        </p:txBody>
      </p:sp>
      <p:sp>
        <p:nvSpPr>
          <p:cNvPr id="6" name="Footer Placeholder 5">
            <a:extLst>
              <a:ext uri="{FF2B5EF4-FFF2-40B4-BE49-F238E27FC236}">
                <a16:creationId xmlns:a16="http://schemas.microsoft.com/office/drawing/2014/main" id="{C25649C7-8E55-4762-9E5C-2791E53C948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C31E59F-990B-498C-BCFD-AA5634CCC464}"/>
              </a:ext>
            </a:extLst>
          </p:cNvPr>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20529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A915F9-E1E2-4BCB-B1B8-3D94D090A4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5892CD-52F6-49A8-91C2-E5CB4EBF62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715E80-83A3-4DAC-8D91-8B47087507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E6118-2437-4B30-8E3C-4D2BE6020583}" type="datetimeFigureOut">
              <a:rPr lang="en-US" smtClean="0"/>
              <a:pPr/>
              <a:t>10/2/2020</a:t>
            </a:fld>
            <a:endParaRPr lang="en-US" dirty="0"/>
          </a:p>
        </p:txBody>
      </p:sp>
      <p:sp>
        <p:nvSpPr>
          <p:cNvPr id="5" name="Footer Placeholder 4">
            <a:extLst>
              <a:ext uri="{FF2B5EF4-FFF2-40B4-BE49-F238E27FC236}">
                <a16:creationId xmlns:a16="http://schemas.microsoft.com/office/drawing/2014/main" id="{FBF8D73A-2E84-40E4-8519-507D9184EC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629A23B-AB4F-4569-9CFC-12452155D4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010643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ustomXml" Target="../ink/ink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6" Type="http://schemas.openxmlformats.org/officeDocument/2006/relationships/customXml" Target="../ink/ink66.xml"/><Relationship Id="rId21" Type="http://schemas.openxmlformats.org/officeDocument/2006/relationships/image" Target="../media/image410.png"/><Relationship Id="rId34" Type="http://schemas.openxmlformats.org/officeDocument/2006/relationships/customXml" Target="../ink/ink70.xml"/><Relationship Id="rId42" Type="http://schemas.openxmlformats.org/officeDocument/2006/relationships/customXml" Target="../ink/ink74.xml"/><Relationship Id="rId47" Type="http://schemas.openxmlformats.org/officeDocument/2006/relationships/image" Target="../media/image540.png"/><Relationship Id="rId50" Type="http://schemas.openxmlformats.org/officeDocument/2006/relationships/customXml" Target="../ink/ink78.xml"/><Relationship Id="rId55" Type="http://schemas.openxmlformats.org/officeDocument/2006/relationships/image" Target="../media/image580.png"/><Relationship Id="rId63" Type="http://schemas.openxmlformats.org/officeDocument/2006/relationships/image" Target="../media/image62.png"/><Relationship Id="rId7" Type="http://schemas.openxmlformats.org/officeDocument/2006/relationships/image" Target="../media/image340.png"/><Relationship Id="rId2" Type="http://schemas.openxmlformats.org/officeDocument/2006/relationships/customXml" Target="../ink/ink54.xml"/><Relationship Id="rId16" Type="http://schemas.openxmlformats.org/officeDocument/2006/relationships/customXml" Target="../ink/ink61.xml"/><Relationship Id="rId29" Type="http://schemas.openxmlformats.org/officeDocument/2006/relationships/image" Target="../media/image450.png"/><Relationship Id="rId11" Type="http://schemas.openxmlformats.org/officeDocument/2006/relationships/image" Target="../media/image360.png"/><Relationship Id="rId24" Type="http://schemas.openxmlformats.org/officeDocument/2006/relationships/customXml" Target="../ink/ink65.xml"/><Relationship Id="rId32" Type="http://schemas.openxmlformats.org/officeDocument/2006/relationships/customXml" Target="../ink/ink69.xml"/><Relationship Id="rId37" Type="http://schemas.openxmlformats.org/officeDocument/2006/relationships/image" Target="../media/image490.png"/><Relationship Id="rId40" Type="http://schemas.openxmlformats.org/officeDocument/2006/relationships/customXml" Target="../ink/ink73.xml"/><Relationship Id="rId45" Type="http://schemas.openxmlformats.org/officeDocument/2006/relationships/image" Target="../media/image530.png"/><Relationship Id="rId53" Type="http://schemas.openxmlformats.org/officeDocument/2006/relationships/image" Target="../media/image570.png"/><Relationship Id="rId58" Type="http://schemas.openxmlformats.org/officeDocument/2006/relationships/customXml" Target="../ink/ink82.xml"/><Relationship Id="rId5" Type="http://schemas.openxmlformats.org/officeDocument/2006/relationships/image" Target="../media/image330.png"/><Relationship Id="rId61" Type="http://schemas.openxmlformats.org/officeDocument/2006/relationships/image" Target="../media/image61.png"/><Relationship Id="rId19" Type="http://schemas.openxmlformats.org/officeDocument/2006/relationships/image" Target="../media/image400.png"/><Relationship Id="rId14" Type="http://schemas.openxmlformats.org/officeDocument/2006/relationships/customXml" Target="../ink/ink60.xml"/><Relationship Id="rId22" Type="http://schemas.openxmlformats.org/officeDocument/2006/relationships/customXml" Target="../ink/ink64.xml"/><Relationship Id="rId27" Type="http://schemas.openxmlformats.org/officeDocument/2006/relationships/image" Target="../media/image440.png"/><Relationship Id="rId30" Type="http://schemas.openxmlformats.org/officeDocument/2006/relationships/customXml" Target="../ink/ink68.xml"/><Relationship Id="rId35" Type="http://schemas.openxmlformats.org/officeDocument/2006/relationships/image" Target="../media/image480.png"/><Relationship Id="rId43" Type="http://schemas.openxmlformats.org/officeDocument/2006/relationships/image" Target="../media/image520.png"/><Relationship Id="rId48" Type="http://schemas.openxmlformats.org/officeDocument/2006/relationships/customXml" Target="../ink/ink77.xml"/><Relationship Id="rId56" Type="http://schemas.openxmlformats.org/officeDocument/2006/relationships/customXml" Target="../ink/ink81.xml"/><Relationship Id="rId64" Type="http://schemas.openxmlformats.org/officeDocument/2006/relationships/customXml" Target="../ink/ink85.xml"/><Relationship Id="rId8" Type="http://schemas.openxmlformats.org/officeDocument/2006/relationships/customXml" Target="../ink/ink57.xml"/><Relationship Id="rId51" Type="http://schemas.openxmlformats.org/officeDocument/2006/relationships/image" Target="../media/image560.png"/><Relationship Id="rId3" Type="http://schemas.openxmlformats.org/officeDocument/2006/relationships/image" Target="../media/image320.png"/><Relationship Id="rId12" Type="http://schemas.openxmlformats.org/officeDocument/2006/relationships/customXml" Target="../ink/ink59.xml"/><Relationship Id="rId17" Type="http://schemas.openxmlformats.org/officeDocument/2006/relationships/image" Target="../media/image390.png"/><Relationship Id="rId25" Type="http://schemas.openxmlformats.org/officeDocument/2006/relationships/image" Target="../media/image430.png"/><Relationship Id="rId33" Type="http://schemas.openxmlformats.org/officeDocument/2006/relationships/image" Target="../media/image470.png"/><Relationship Id="rId38" Type="http://schemas.openxmlformats.org/officeDocument/2006/relationships/customXml" Target="../ink/ink72.xml"/><Relationship Id="rId46" Type="http://schemas.openxmlformats.org/officeDocument/2006/relationships/customXml" Target="../ink/ink76.xml"/><Relationship Id="rId59" Type="http://schemas.openxmlformats.org/officeDocument/2006/relationships/image" Target="../media/image60.png"/><Relationship Id="rId20" Type="http://schemas.openxmlformats.org/officeDocument/2006/relationships/customXml" Target="../ink/ink63.xml"/><Relationship Id="rId41" Type="http://schemas.openxmlformats.org/officeDocument/2006/relationships/image" Target="../media/image510.png"/><Relationship Id="rId54" Type="http://schemas.openxmlformats.org/officeDocument/2006/relationships/customXml" Target="../ink/ink80.xml"/><Relationship Id="rId62" Type="http://schemas.openxmlformats.org/officeDocument/2006/relationships/customXml" Target="../ink/ink84.xml"/><Relationship Id="rId1" Type="http://schemas.openxmlformats.org/officeDocument/2006/relationships/slideLayout" Target="../slideLayouts/slideLayout2.xml"/><Relationship Id="rId6" Type="http://schemas.openxmlformats.org/officeDocument/2006/relationships/customXml" Target="../ink/ink56.xml"/><Relationship Id="rId15" Type="http://schemas.openxmlformats.org/officeDocument/2006/relationships/image" Target="../media/image380.png"/><Relationship Id="rId23" Type="http://schemas.openxmlformats.org/officeDocument/2006/relationships/image" Target="../media/image420.png"/><Relationship Id="rId28" Type="http://schemas.openxmlformats.org/officeDocument/2006/relationships/customXml" Target="../ink/ink67.xml"/><Relationship Id="rId36" Type="http://schemas.openxmlformats.org/officeDocument/2006/relationships/customXml" Target="../ink/ink71.xml"/><Relationship Id="rId49" Type="http://schemas.openxmlformats.org/officeDocument/2006/relationships/image" Target="../media/image550.png"/><Relationship Id="rId57" Type="http://schemas.openxmlformats.org/officeDocument/2006/relationships/image" Target="../media/image590.png"/><Relationship Id="rId10" Type="http://schemas.openxmlformats.org/officeDocument/2006/relationships/customXml" Target="../ink/ink58.xml"/><Relationship Id="rId31" Type="http://schemas.openxmlformats.org/officeDocument/2006/relationships/image" Target="../media/image460.png"/><Relationship Id="rId44" Type="http://schemas.openxmlformats.org/officeDocument/2006/relationships/customXml" Target="../ink/ink75.xml"/><Relationship Id="rId52" Type="http://schemas.openxmlformats.org/officeDocument/2006/relationships/customXml" Target="../ink/ink79.xml"/><Relationship Id="rId60" Type="http://schemas.openxmlformats.org/officeDocument/2006/relationships/customXml" Target="../ink/ink83.xml"/><Relationship Id="rId65" Type="http://schemas.openxmlformats.org/officeDocument/2006/relationships/image" Target="../media/image63.png"/><Relationship Id="rId4" Type="http://schemas.openxmlformats.org/officeDocument/2006/relationships/customXml" Target="../ink/ink55.xml"/><Relationship Id="rId9" Type="http://schemas.openxmlformats.org/officeDocument/2006/relationships/image" Target="../media/image350.png"/><Relationship Id="rId13" Type="http://schemas.openxmlformats.org/officeDocument/2006/relationships/image" Target="../media/image370.png"/><Relationship Id="rId18" Type="http://schemas.openxmlformats.org/officeDocument/2006/relationships/customXml" Target="../ink/ink62.xml"/><Relationship Id="rId39" Type="http://schemas.openxmlformats.org/officeDocument/2006/relationships/image" Target="../media/image500.png"/></Relationships>
</file>

<file path=ppt/slides/_rels/slide1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ustomXml" Target="../ink/ink86.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customXml" Target="../ink/ink8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1.png"/><Relationship Id="rId4" Type="http://schemas.openxmlformats.org/officeDocument/2006/relationships/customXml" Target="../ink/ink88.xml"/></Relationships>
</file>

<file path=ppt/slides/_rels/slide16.xml.rels><?xml version="1.0" encoding="UTF-8" standalone="yes"?>
<Relationships xmlns="http://schemas.openxmlformats.org/package/2006/relationships"><Relationship Id="rId3" Type="http://schemas.openxmlformats.org/officeDocument/2006/relationships/customXml" Target="../ink/ink89.xm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customXml" Target="../ink/ink90.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customXml" Target="../ink/ink91.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8" Type="http://schemas.openxmlformats.org/officeDocument/2006/relationships/customXml" Target="../ink/ink95.xml"/><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customXml" Target="../ink/ink92.xml"/><Relationship Id="rId1" Type="http://schemas.openxmlformats.org/officeDocument/2006/relationships/slideLayout" Target="../slideLayouts/slideLayout2.xml"/><Relationship Id="rId6" Type="http://schemas.openxmlformats.org/officeDocument/2006/relationships/customXml" Target="../ink/ink94.xml"/><Relationship Id="rId5" Type="http://schemas.openxmlformats.org/officeDocument/2006/relationships/image" Target="../media/image78.png"/><Relationship Id="rId4" Type="http://schemas.openxmlformats.org/officeDocument/2006/relationships/customXml" Target="../ink/ink93.xml"/><Relationship Id="rId9" Type="http://schemas.openxmlformats.org/officeDocument/2006/relationships/image" Target="../media/image8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customXml" Target="../ink/ink7.xml"/><Relationship Id="rId18" Type="http://schemas.openxmlformats.org/officeDocument/2006/relationships/image" Target="../media/image12.png"/><Relationship Id="rId26" Type="http://schemas.openxmlformats.org/officeDocument/2006/relationships/image" Target="../media/image16.png"/><Relationship Id="rId39" Type="http://schemas.openxmlformats.org/officeDocument/2006/relationships/customXml" Target="../ink/ink20.xml"/><Relationship Id="rId21" Type="http://schemas.openxmlformats.org/officeDocument/2006/relationships/customXml" Target="../ink/ink11.xml"/><Relationship Id="rId34" Type="http://schemas.openxmlformats.org/officeDocument/2006/relationships/image" Target="../media/image20.png"/><Relationship Id="rId42" Type="http://schemas.openxmlformats.org/officeDocument/2006/relationships/image" Target="../media/image24.png"/><Relationship Id="rId7" Type="http://schemas.openxmlformats.org/officeDocument/2006/relationships/customXml" Target="../ink/ink4.xml"/><Relationship Id="rId2" Type="http://schemas.openxmlformats.org/officeDocument/2006/relationships/image" Target="../media/image4.png"/><Relationship Id="rId16" Type="http://schemas.openxmlformats.org/officeDocument/2006/relationships/image" Target="../media/image11.png"/><Relationship Id="rId29" Type="http://schemas.openxmlformats.org/officeDocument/2006/relationships/customXml" Target="../ink/ink15.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customXml" Target="../ink/ink6.xml"/><Relationship Id="rId24" Type="http://schemas.openxmlformats.org/officeDocument/2006/relationships/image" Target="../media/image15.png"/><Relationship Id="rId32" Type="http://schemas.openxmlformats.org/officeDocument/2006/relationships/image" Target="../media/image19.png"/><Relationship Id="rId37" Type="http://schemas.openxmlformats.org/officeDocument/2006/relationships/customXml" Target="../ink/ink19.xml"/><Relationship Id="rId40" Type="http://schemas.openxmlformats.org/officeDocument/2006/relationships/image" Target="../media/image23.png"/><Relationship Id="rId45" Type="http://schemas.openxmlformats.org/officeDocument/2006/relationships/customXml" Target="../ink/ink23.xml"/><Relationship Id="rId5" Type="http://schemas.openxmlformats.org/officeDocument/2006/relationships/customXml" Target="../ink/ink3.xml"/><Relationship Id="rId15" Type="http://schemas.openxmlformats.org/officeDocument/2006/relationships/customXml" Target="../ink/ink8.xml"/><Relationship Id="rId23" Type="http://schemas.openxmlformats.org/officeDocument/2006/relationships/customXml" Target="../ink/ink12.xml"/><Relationship Id="rId28" Type="http://schemas.openxmlformats.org/officeDocument/2006/relationships/image" Target="../media/image17.png"/><Relationship Id="rId36"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customXml" Target="../ink/ink10.xml"/><Relationship Id="rId31" Type="http://schemas.openxmlformats.org/officeDocument/2006/relationships/customXml" Target="../ink/ink16.xml"/><Relationship Id="rId44"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customXml" Target="../ink/ink5.xml"/><Relationship Id="rId14" Type="http://schemas.openxmlformats.org/officeDocument/2006/relationships/image" Target="../media/image10.png"/><Relationship Id="rId22" Type="http://schemas.openxmlformats.org/officeDocument/2006/relationships/image" Target="../media/image14.png"/><Relationship Id="rId27" Type="http://schemas.openxmlformats.org/officeDocument/2006/relationships/customXml" Target="../ink/ink14.xml"/><Relationship Id="rId30" Type="http://schemas.openxmlformats.org/officeDocument/2006/relationships/image" Target="../media/image18.png"/><Relationship Id="rId35" Type="http://schemas.openxmlformats.org/officeDocument/2006/relationships/customXml" Target="../ink/ink18.xml"/><Relationship Id="rId43" Type="http://schemas.openxmlformats.org/officeDocument/2006/relationships/customXml" Target="../ink/ink22.xml"/><Relationship Id="rId8" Type="http://schemas.openxmlformats.org/officeDocument/2006/relationships/image" Target="../media/image7.png"/><Relationship Id="rId3" Type="http://schemas.openxmlformats.org/officeDocument/2006/relationships/customXml" Target="../ink/ink2.xml"/><Relationship Id="rId12" Type="http://schemas.openxmlformats.org/officeDocument/2006/relationships/image" Target="../media/image9.png"/><Relationship Id="rId17" Type="http://schemas.openxmlformats.org/officeDocument/2006/relationships/customXml" Target="../ink/ink9.xml"/><Relationship Id="rId25" Type="http://schemas.openxmlformats.org/officeDocument/2006/relationships/customXml" Target="../ink/ink13.xml"/><Relationship Id="rId33" Type="http://schemas.openxmlformats.org/officeDocument/2006/relationships/customXml" Target="../ink/ink17.xml"/><Relationship Id="rId38" Type="http://schemas.openxmlformats.org/officeDocument/2006/relationships/image" Target="../media/image22.png"/><Relationship Id="rId46" Type="http://schemas.openxmlformats.org/officeDocument/2006/relationships/image" Target="../media/image26.png"/><Relationship Id="rId20" Type="http://schemas.openxmlformats.org/officeDocument/2006/relationships/image" Target="../media/image13.png"/><Relationship Id="rId41" Type="http://schemas.openxmlformats.org/officeDocument/2006/relationships/customXml" Target="../ink/ink2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customXml" Target="../ink/ink2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25.xml"/></Relationships>
</file>

<file path=ppt/slides/_rels/slide9.xml.rels><?xml version="1.0" encoding="UTF-8" standalone="yes"?>
<Relationships xmlns="http://schemas.openxmlformats.org/package/2006/relationships"><Relationship Id="rId13" Type="http://schemas.openxmlformats.org/officeDocument/2006/relationships/customXml" Target="../ink/ink30.xml"/><Relationship Id="rId18" Type="http://schemas.openxmlformats.org/officeDocument/2006/relationships/image" Target="../media/image38.png"/><Relationship Id="rId26" Type="http://schemas.openxmlformats.org/officeDocument/2006/relationships/image" Target="../media/image42.png"/><Relationship Id="rId39" Type="http://schemas.openxmlformats.org/officeDocument/2006/relationships/customXml" Target="../ink/ink43.xml"/><Relationship Id="rId21" Type="http://schemas.openxmlformats.org/officeDocument/2006/relationships/customXml" Target="../ink/ink34.xml"/><Relationship Id="rId34" Type="http://schemas.openxmlformats.org/officeDocument/2006/relationships/image" Target="../media/image46.png"/><Relationship Id="rId42" Type="http://schemas.openxmlformats.org/officeDocument/2006/relationships/image" Target="../media/image50.png"/><Relationship Id="rId47" Type="http://schemas.openxmlformats.org/officeDocument/2006/relationships/customXml" Target="../ink/ink47.xml"/><Relationship Id="rId50" Type="http://schemas.openxmlformats.org/officeDocument/2006/relationships/image" Target="../media/image54.png"/><Relationship Id="rId55" Type="http://schemas.openxmlformats.org/officeDocument/2006/relationships/customXml" Target="../ink/ink51.xml"/><Relationship Id="rId7" Type="http://schemas.openxmlformats.org/officeDocument/2006/relationships/customXml" Target="../ink/ink27.xml"/><Relationship Id="rId2" Type="http://schemas.openxmlformats.org/officeDocument/2006/relationships/image" Target="../media/image29.png"/><Relationship Id="rId16" Type="http://schemas.openxmlformats.org/officeDocument/2006/relationships/image" Target="../media/image37.png"/><Relationship Id="rId29" Type="http://schemas.openxmlformats.org/officeDocument/2006/relationships/customXml" Target="../ink/ink38.xml"/><Relationship Id="rId11" Type="http://schemas.openxmlformats.org/officeDocument/2006/relationships/customXml" Target="../ink/ink29.xml"/><Relationship Id="rId24" Type="http://schemas.openxmlformats.org/officeDocument/2006/relationships/image" Target="../media/image41.png"/><Relationship Id="rId32" Type="http://schemas.openxmlformats.org/officeDocument/2006/relationships/image" Target="../media/image45.png"/><Relationship Id="rId37" Type="http://schemas.openxmlformats.org/officeDocument/2006/relationships/customXml" Target="../ink/ink42.xml"/><Relationship Id="rId40" Type="http://schemas.openxmlformats.org/officeDocument/2006/relationships/image" Target="../media/image49.png"/><Relationship Id="rId45" Type="http://schemas.openxmlformats.org/officeDocument/2006/relationships/customXml" Target="../ink/ink46.xml"/><Relationship Id="rId53" Type="http://schemas.openxmlformats.org/officeDocument/2006/relationships/customXml" Target="../ink/ink50.xml"/><Relationship Id="rId58" Type="http://schemas.openxmlformats.org/officeDocument/2006/relationships/image" Target="../media/image58.png"/><Relationship Id="rId5" Type="http://schemas.openxmlformats.org/officeDocument/2006/relationships/customXml" Target="../ink/ink26.xml"/><Relationship Id="rId19" Type="http://schemas.openxmlformats.org/officeDocument/2006/relationships/customXml" Target="../ink/ink33.xml"/><Relationship Id="rId4" Type="http://schemas.openxmlformats.org/officeDocument/2006/relationships/image" Target="../media/image31.png"/><Relationship Id="rId9" Type="http://schemas.openxmlformats.org/officeDocument/2006/relationships/customXml" Target="../ink/ink28.xml"/><Relationship Id="rId14" Type="http://schemas.openxmlformats.org/officeDocument/2006/relationships/image" Target="../media/image36.png"/><Relationship Id="rId22" Type="http://schemas.openxmlformats.org/officeDocument/2006/relationships/image" Target="../media/image40.png"/><Relationship Id="rId27" Type="http://schemas.openxmlformats.org/officeDocument/2006/relationships/customXml" Target="../ink/ink37.xml"/><Relationship Id="rId30" Type="http://schemas.openxmlformats.org/officeDocument/2006/relationships/image" Target="../media/image44.png"/><Relationship Id="rId35" Type="http://schemas.openxmlformats.org/officeDocument/2006/relationships/customXml" Target="../ink/ink41.xml"/><Relationship Id="rId43" Type="http://schemas.openxmlformats.org/officeDocument/2006/relationships/customXml" Target="../ink/ink45.xml"/><Relationship Id="rId48" Type="http://schemas.openxmlformats.org/officeDocument/2006/relationships/image" Target="../media/image53.png"/><Relationship Id="rId56" Type="http://schemas.openxmlformats.org/officeDocument/2006/relationships/image" Target="../media/image57.png"/><Relationship Id="rId8" Type="http://schemas.openxmlformats.org/officeDocument/2006/relationships/image" Target="../media/image33.png"/><Relationship Id="rId51" Type="http://schemas.openxmlformats.org/officeDocument/2006/relationships/customXml" Target="../ink/ink49.xml"/><Relationship Id="rId3"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customXml" Target="../ink/ink32.xml"/><Relationship Id="rId25" Type="http://schemas.openxmlformats.org/officeDocument/2006/relationships/customXml" Target="../ink/ink36.xml"/><Relationship Id="rId33" Type="http://schemas.openxmlformats.org/officeDocument/2006/relationships/customXml" Target="../ink/ink40.xml"/><Relationship Id="rId38" Type="http://schemas.openxmlformats.org/officeDocument/2006/relationships/image" Target="../media/image48.png"/><Relationship Id="rId46" Type="http://schemas.openxmlformats.org/officeDocument/2006/relationships/image" Target="../media/image52.png"/><Relationship Id="rId59" Type="http://schemas.openxmlformats.org/officeDocument/2006/relationships/customXml" Target="../ink/ink53.xml"/><Relationship Id="rId20" Type="http://schemas.openxmlformats.org/officeDocument/2006/relationships/image" Target="../media/image39.png"/><Relationship Id="rId41" Type="http://schemas.openxmlformats.org/officeDocument/2006/relationships/customXml" Target="../ink/ink44.xml"/><Relationship Id="rId54"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32.png"/><Relationship Id="rId15" Type="http://schemas.openxmlformats.org/officeDocument/2006/relationships/customXml" Target="../ink/ink31.xml"/><Relationship Id="rId23" Type="http://schemas.openxmlformats.org/officeDocument/2006/relationships/customXml" Target="../ink/ink35.xml"/><Relationship Id="rId28" Type="http://schemas.openxmlformats.org/officeDocument/2006/relationships/image" Target="../media/image43.png"/><Relationship Id="rId36" Type="http://schemas.openxmlformats.org/officeDocument/2006/relationships/image" Target="../media/image47.png"/><Relationship Id="rId49" Type="http://schemas.openxmlformats.org/officeDocument/2006/relationships/customXml" Target="../ink/ink48.xml"/><Relationship Id="rId57" Type="http://schemas.openxmlformats.org/officeDocument/2006/relationships/customXml" Target="../ink/ink52.xml"/><Relationship Id="rId10" Type="http://schemas.openxmlformats.org/officeDocument/2006/relationships/image" Target="../media/image34.png"/><Relationship Id="rId31" Type="http://schemas.openxmlformats.org/officeDocument/2006/relationships/customXml" Target="../ink/ink39.xml"/><Relationship Id="rId44" Type="http://schemas.openxmlformats.org/officeDocument/2006/relationships/image" Target="../media/image51.png"/><Relationship Id="rId52" Type="http://schemas.openxmlformats.org/officeDocument/2006/relationships/image" Target="../media/image55.png"/><Relationship Id="rId60"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79A8A-A539-4D53-81D7-C655A7203735}"/>
              </a:ext>
            </a:extLst>
          </p:cNvPr>
          <p:cNvSpPr>
            <a:spLocks noGrp="1"/>
          </p:cNvSpPr>
          <p:nvPr>
            <p:ph type="ctrTitle"/>
          </p:nvPr>
        </p:nvSpPr>
        <p:spPr/>
        <p:txBody>
          <a:bodyPr/>
          <a:lstStyle/>
          <a:p>
            <a:r>
              <a:rPr lang="en-US" dirty="0"/>
              <a:t>Selection Bias</a:t>
            </a:r>
          </a:p>
        </p:txBody>
      </p:sp>
      <p:sp>
        <p:nvSpPr>
          <p:cNvPr id="3" name="Subtitle 2">
            <a:extLst>
              <a:ext uri="{FF2B5EF4-FFF2-40B4-BE49-F238E27FC236}">
                <a16:creationId xmlns:a16="http://schemas.microsoft.com/office/drawing/2014/main" id="{8BF6A72E-7CA0-4AA6-ACCB-D67E3DBB3482}"/>
              </a:ext>
            </a:extLst>
          </p:cNvPr>
          <p:cNvSpPr>
            <a:spLocks noGrp="1"/>
          </p:cNvSpPr>
          <p:nvPr>
            <p:ph type="subTitle" idx="1"/>
          </p:nvPr>
        </p:nvSpPr>
        <p:spPr/>
        <p:txBody>
          <a:bodyPr>
            <a:normAutofit/>
          </a:bodyPr>
          <a:lstStyle/>
          <a:p>
            <a:r>
              <a:rPr lang="en-US" dirty="0"/>
              <a:t>Alan Fossa, MPH </a:t>
            </a:r>
          </a:p>
          <a:p>
            <a:r>
              <a:rPr lang="en-US" dirty="0"/>
              <a:t>EPID601</a:t>
            </a:r>
          </a:p>
          <a:p>
            <a:r>
              <a:rPr lang="en-US" dirty="0"/>
              <a:t>September 2020</a:t>
            </a:r>
          </a:p>
        </p:txBody>
      </p:sp>
      <mc:AlternateContent xmlns:mc="http://schemas.openxmlformats.org/markup-compatibility/2006" xmlns:p14="http://schemas.microsoft.com/office/powerpoint/2010/main">
        <mc:Choice Requires="p14">
          <p:contentPart p14:bwMode="auto" r:id="rId2">
            <p14:nvContentPartPr>
              <p14:cNvPr id="5" name="Ink 4">
                <a:extLst>
                  <a:ext uri="{FF2B5EF4-FFF2-40B4-BE49-F238E27FC236}">
                    <a16:creationId xmlns:a16="http://schemas.microsoft.com/office/drawing/2014/main" id="{27994278-72E5-4125-B011-DF3B86E6071E}"/>
                  </a:ext>
                </a:extLst>
              </p14:cNvPr>
              <p14:cNvContentPartPr/>
              <p14:nvPr/>
            </p14:nvContentPartPr>
            <p14:xfrm>
              <a:off x="3838231" y="3037244"/>
              <a:ext cx="4367520" cy="63000"/>
            </p14:xfrm>
          </p:contentPart>
        </mc:Choice>
        <mc:Fallback xmlns="">
          <p:pic>
            <p:nvPicPr>
              <p:cNvPr id="5" name="Ink 4">
                <a:extLst>
                  <a:ext uri="{FF2B5EF4-FFF2-40B4-BE49-F238E27FC236}">
                    <a16:creationId xmlns:a16="http://schemas.microsoft.com/office/drawing/2014/main" id="{27994278-72E5-4125-B011-DF3B86E6071E}"/>
                  </a:ext>
                </a:extLst>
              </p:cNvPr>
              <p:cNvPicPr/>
              <p:nvPr/>
            </p:nvPicPr>
            <p:blipFill>
              <a:blip r:embed="rId3"/>
              <a:stretch>
                <a:fillRect/>
              </a:stretch>
            </p:blipFill>
            <p:spPr>
              <a:xfrm>
                <a:off x="3748231" y="2857244"/>
                <a:ext cx="4547160" cy="422640"/>
              </a:xfrm>
              <a:prstGeom prst="rect">
                <a:avLst/>
              </a:prstGeom>
            </p:spPr>
          </p:pic>
        </mc:Fallback>
      </mc:AlternateContent>
    </p:spTree>
    <p:extLst>
      <p:ext uri="{BB962C8B-B14F-4D97-AF65-F5344CB8AC3E}">
        <p14:creationId xmlns:p14="http://schemas.microsoft.com/office/powerpoint/2010/main" val="2800794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6448-C0AD-472A-8B10-2C1B76B7947A}"/>
              </a:ext>
            </a:extLst>
          </p:cNvPr>
          <p:cNvSpPr>
            <a:spLocks noGrp="1"/>
          </p:cNvSpPr>
          <p:nvPr>
            <p:ph type="title"/>
          </p:nvPr>
        </p:nvSpPr>
        <p:spPr/>
        <p:txBody>
          <a:bodyPr/>
          <a:lstStyle/>
          <a:p>
            <a:r>
              <a:rPr lang="en-US" dirty="0"/>
              <a:t>Collider heuristic</a:t>
            </a:r>
          </a:p>
        </p:txBody>
      </p:sp>
      <p:sp>
        <p:nvSpPr>
          <p:cNvPr id="3" name="Content Placeholder 2">
            <a:extLst>
              <a:ext uri="{FF2B5EF4-FFF2-40B4-BE49-F238E27FC236}">
                <a16:creationId xmlns:a16="http://schemas.microsoft.com/office/drawing/2014/main" id="{AA2519E7-D73D-4378-A01F-5BD7E31C1022}"/>
              </a:ext>
            </a:extLst>
          </p:cNvPr>
          <p:cNvSpPr>
            <a:spLocks noGrp="1"/>
          </p:cNvSpPr>
          <p:nvPr>
            <p:ph idx="1"/>
          </p:nvPr>
        </p:nvSpPr>
        <p:spPr/>
        <p:txBody>
          <a:bodyPr>
            <a:normAutofit lnSpcReduction="10000"/>
          </a:bodyPr>
          <a:lstStyle/>
          <a:p>
            <a:r>
              <a:rPr lang="en-US" dirty="0"/>
              <a:t>Did it rain last night? </a:t>
            </a:r>
          </a:p>
          <a:p>
            <a:endParaRPr lang="en-US" dirty="0"/>
          </a:p>
          <a:p>
            <a:r>
              <a:rPr lang="en-US" dirty="0"/>
              <a:t>We only observe when the sidewalk is wet. </a:t>
            </a:r>
          </a:p>
          <a:p>
            <a:endParaRPr lang="en-US" dirty="0"/>
          </a:p>
          <a:p>
            <a:r>
              <a:rPr lang="en-US" dirty="0"/>
              <a:t>The sidewalk is wet for two reasons. It rained or your neighbor ran the sprinkler. </a:t>
            </a:r>
          </a:p>
          <a:p>
            <a:endParaRPr lang="en-US" dirty="0"/>
          </a:p>
          <a:p>
            <a:r>
              <a:rPr lang="en-US" dirty="0"/>
              <a:t>If we know the sidewalk is wet and the neighbor’s sprinkler is broken, then it probably rained. Knowing about one cause gives us information about the other.</a:t>
            </a:r>
          </a:p>
        </p:txBody>
      </p:sp>
      <p:grpSp>
        <p:nvGrpSpPr>
          <p:cNvPr id="33" name="Group 32">
            <a:extLst>
              <a:ext uri="{FF2B5EF4-FFF2-40B4-BE49-F238E27FC236}">
                <a16:creationId xmlns:a16="http://schemas.microsoft.com/office/drawing/2014/main" id="{92E5744D-6C7F-4D41-BCB2-58856927D6BC}"/>
              </a:ext>
            </a:extLst>
          </p:cNvPr>
          <p:cNvGrpSpPr/>
          <p:nvPr/>
        </p:nvGrpSpPr>
        <p:grpSpPr>
          <a:xfrm>
            <a:off x="8210431" y="840164"/>
            <a:ext cx="2121120" cy="950040"/>
            <a:chOff x="8210431" y="840164"/>
            <a:chExt cx="2121120" cy="950040"/>
          </a:xfrm>
        </p:grpSpPr>
        <mc:AlternateContent xmlns:mc="http://schemas.openxmlformats.org/markup-compatibility/2006" xmlns:p14="http://schemas.microsoft.com/office/powerpoint/2010/main">
          <mc:Choice Requires="p14">
            <p:contentPart p14:bwMode="auto" r:id="rId2">
              <p14:nvContentPartPr>
                <p14:cNvPr id="18" name="Ink 17">
                  <a:extLst>
                    <a:ext uri="{FF2B5EF4-FFF2-40B4-BE49-F238E27FC236}">
                      <a16:creationId xmlns:a16="http://schemas.microsoft.com/office/drawing/2014/main" id="{968C9F73-EE9A-4C0C-8A86-5039B4753875}"/>
                    </a:ext>
                  </a:extLst>
                </p14:cNvPr>
                <p14:cNvContentPartPr/>
                <p14:nvPr/>
              </p14:nvContentPartPr>
              <p14:xfrm>
                <a:off x="8475391" y="1046084"/>
                <a:ext cx="315000" cy="236160"/>
              </p14:xfrm>
            </p:contentPart>
          </mc:Choice>
          <mc:Fallback xmlns="">
            <p:pic>
              <p:nvPicPr>
                <p:cNvPr id="18" name="Ink 17">
                  <a:extLst>
                    <a:ext uri="{FF2B5EF4-FFF2-40B4-BE49-F238E27FC236}">
                      <a16:creationId xmlns:a16="http://schemas.microsoft.com/office/drawing/2014/main" id="{968C9F73-EE9A-4C0C-8A86-5039B4753875}"/>
                    </a:ext>
                  </a:extLst>
                </p:cNvPr>
                <p:cNvPicPr/>
                <p:nvPr/>
              </p:nvPicPr>
              <p:blipFill>
                <a:blip r:embed="rId3"/>
                <a:stretch>
                  <a:fillRect/>
                </a:stretch>
              </p:blipFill>
              <p:spPr>
                <a:xfrm>
                  <a:off x="8466751" y="1037084"/>
                  <a:ext cx="3326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5BB89717-57B2-49D3-9465-9F33BE9CA43A}"/>
                    </a:ext>
                  </a:extLst>
                </p14:cNvPr>
                <p14:cNvContentPartPr/>
                <p14:nvPr/>
              </p14:nvContentPartPr>
              <p14:xfrm>
                <a:off x="8871031" y="1126364"/>
                <a:ext cx="46440" cy="110160"/>
              </p14:xfrm>
            </p:contentPart>
          </mc:Choice>
          <mc:Fallback xmlns="">
            <p:pic>
              <p:nvPicPr>
                <p:cNvPr id="19" name="Ink 18">
                  <a:extLst>
                    <a:ext uri="{FF2B5EF4-FFF2-40B4-BE49-F238E27FC236}">
                      <a16:creationId xmlns:a16="http://schemas.microsoft.com/office/drawing/2014/main" id="{5BB89717-57B2-49D3-9465-9F33BE9CA43A}"/>
                    </a:ext>
                  </a:extLst>
                </p:cNvPr>
                <p:cNvPicPr/>
                <p:nvPr/>
              </p:nvPicPr>
              <p:blipFill>
                <a:blip r:embed="rId5"/>
                <a:stretch>
                  <a:fillRect/>
                </a:stretch>
              </p:blipFill>
              <p:spPr>
                <a:xfrm>
                  <a:off x="8862031" y="1117724"/>
                  <a:ext cx="64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1EBF0501-F613-4C53-9F5F-2B6065F11655}"/>
                    </a:ext>
                  </a:extLst>
                </p14:cNvPr>
                <p14:cNvContentPartPr/>
                <p14:nvPr/>
              </p14:nvContentPartPr>
              <p14:xfrm>
                <a:off x="9036991" y="989924"/>
                <a:ext cx="21600" cy="221760"/>
              </p14:xfrm>
            </p:contentPart>
          </mc:Choice>
          <mc:Fallback xmlns="">
            <p:pic>
              <p:nvPicPr>
                <p:cNvPr id="20" name="Ink 19">
                  <a:extLst>
                    <a:ext uri="{FF2B5EF4-FFF2-40B4-BE49-F238E27FC236}">
                      <a16:creationId xmlns:a16="http://schemas.microsoft.com/office/drawing/2014/main" id="{1EBF0501-F613-4C53-9F5F-2B6065F11655}"/>
                    </a:ext>
                  </a:extLst>
                </p:cNvPr>
                <p:cNvPicPr/>
                <p:nvPr/>
              </p:nvPicPr>
              <p:blipFill>
                <a:blip r:embed="rId7"/>
                <a:stretch>
                  <a:fillRect/>
                </a:stretch>
              </p:blipFill>
              <p:spPr>
                <a:xfrm>
                  <a:off x="9027991" y="981284"/>
                  <a:ext cx="392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1" name="Ink 20">
                  <a:extLst>
                    <a:ext uri="{FF2B5EF4-FFF2-40B4-BE49-F238E27FC236}">
                      <a16:creationId xmlns:a16="http://schemas.microsoft.com/office/drawing/2014/main" id="{AA73E776-E092-4218-8D49-99843A022A84}"/>
                    </a:ext>
                  </a:extLst>
                </p14:cNvPr>
                <p14:cNvContentPartPr/>
                <p14:nvPr/>
              </p14:nvContentPartPr>
              <p14:xfrm>
                <a:off x="9023671" y="1138244"/>
                <a:ext cx="115200" cy="7560"/>
              </p14:xfrm>
            </p:contentPart>
          </mc:Choice>
          <mc:Fallback xmlns="">
            <p:pic>
              <p:nvPicPr>
                <p:cNvPr id="21" name="Ink 20">
                  <a:extLst>
                    <a:ext uri="{FF2B5EF4-FFF2-40B4-BE49-F238E27FC236}">
                      <a16:creationId xmlns:a16="http://schemas.microsoft.com/office/drawing/2014/main" id="{AA73E776-E092-4218-8D49-99843A022A84}"/>
                    </a:ext>
                  </a:extLst>
                </p:cNvPr>
                <p:cNvPicPr/>
                <p:nvPr/>
              </p:nvPicPr>
              <p:blipFill>
                <a:blip r:embed="rId9"/>
                <a:stretch>
                  <a:fillRect/>
                </a:stretch>
              </p:blipFill>
              <p:spPr>
                <a:xfrm>
                  <a:off x="9015031" y="1129604"/>
                  <a:ext cx="1328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2" name="Ink 21">
                  <a:extLst>
                    <a:ext uri="{FF2B5EF4-FFF2-40B4-BE49-F238E27FC236}">
                      <a16:creationId xmlns:a16="http://schemas.microsoft.com/office/drawing/2014/main" id="{42718BDF-BF38-4675-B6C8-53D82F277DB4}"/>
                    </a:ext>
                  </a:extLst>
                </p14:cNvPr>
                <p14:cNvContentPartPr/>
                <p14:nvPr/>
              </p14:nvContentPartPr>
              <p14:xfrm>
                <a:off x="8932231" y="1415084"/>
                <a:ext cx="124560" cy="259200"/>
              </p14:xfrm>
            </p:contentPart>
          </mc:Choice>
          <mc:Fallback xmlns="">
            <p:pic>
              <p:nvPicPr>
                <p:cNvPr id="22" name="Ink 21">
                  <a:extLst>
                    <a:ext uri="{FF2B5EF4-FFF2-40B4-BE49-F238E27FC236}">
                      <a16:creationId xmlns:a16="http://schemas.microsoft.com/office/drawing/2014/main" id="{42718BDF-BF38-4675-B6C8-53D82F277DB4}"/>
                    </a:ext>
                  </a:extLst>
                </p:cNvPr>
                <p:cNvPicPr/>
                <p:nvPr/>
              </p:nvPicPr>
              <p:blipFill>
                <a:blip r:embed="rId11"/>
                <a:stretch>
                  <a:fillRect/>
                </a:stretch>
              </p:blipFill>
              <p:spPr>
                <a:xfrm>
                  <a:off x="8923231" y="1406444"/>
                  <a:ext cx="1422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D956B64D-2C60-4BF7-B5F9-00A1878E5767}"/>
                    </a:ext>
                  </a:extLst>
                </p14:cNvPr>
                <p14:cNvContentPartPr/>
                <p14:nvPr/>
              </p14:nvContentPartPr>
              <p14:xfrm>
                <a:off x="9138511" y="1517324"/>
                <a:ext cx="10080" cy="119520"/>
              </p14:xfrm>
            </p:contentPart>
          </mc:Choice>
          <mc:Fallback xmlns="">
            <p:pic>
              <p:nvPicPr>
                <p:cNvPr id="23" name="Ink 22">
                  <a:extLst>
                    <a:ext uri="{FF2B5EF4-FFF2-40B4-BE49-F238E27FC236}">
                      <a16:creationId xmlns:a16="http://schemas.microsoft.com/office/drawing/2014/main" id="{D956B64D-2C60-4BF7-B5F9-00A1878E5767}"/>
                    </a:ext>
                  </a:extLst>
                </p:cNvPr>
                <p:cNvPicPr/>
                <p:nvPr/>
              </p:nvPicPr>
              <p:blipFill>
                <a:blip r:embed="rId13"/>
                <a:stretch>
                  <a:fillRect/>
                </a:stretch>
              </p:blipFill>
              <p:spPr>
                <a:xfrm>
                  <a:off x="9129511" y="1508324"/>
                  <a:ext cx="277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Ink 23">
                  <a:extLst>
                    <a:ext uri="{FF2B5EF4-FFF2-40B4-BE49-F238E27FC236}">
                      <a16:creationId xmlns:a16="http://schemas.microsoft.com/office/drawing/2014/main" id="{DBBA1C1C-4EF5-4FCE-B7F8-5A0C3F4A7DE1}"/>
                    </a:ext>
                  </a:extLst>
                </p14:cNvPr>
                <p14:cNvContentPartPr/>
                <p14:nvPr/>
              </p14:nvContentPartPr>
              <p14:xfrm>
                <a:off x="9111151" y="1448204"/>
                <a:ext cx="155160" cy="140040"/>
              </p14:xfrm>
            </p:contentPart>
          </mc:Choice>
          <mc:Fallback xmlns="">
            <p:pic>
              <p:nvPicPr>
                <p:cNvPr id="24" name="Ink 23">
                  <a:extLst>
                    <a:ext uri="{FF2B5EF4-FFF2-40B4-BE49-F238E27FC236}">
                      <a16:creationId xmlns:a16="http://schemas.microsoft.com/office/drawing/2014/main" id="{DBBA1C1C-4EF5-4FCE-B7F8-5A0C3F4A7DE1}"/>
                    </a:ext>
                  </a:extLst>
                </p:cNvPr>
                <p:cNvPicPr/>
                <p:nvPr/>
              </p:nvPicPr>
              <p:blipFill>
                <a:blip r:embed="rId15"/>
                <a:stretch>
                  <a:fillRect/>
                </a:stretch>
              </p:blipFill>
              <p:spPr>
                <a:xfrm>
                  <a:off x="9102511" y="1439564"/>
                  <a:ext cx="1728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5" name="Ink 24">
                  <a:extLst>
                    <a:ext uri="{FF2B5EF4-FFF2-40B4-BE49-F238E27FC236}">
                      <a16:creationId xmlns:a16="http://schemas.microsoft.com/office/drawing/2014/main" id="{4510CB47-D3C1-40C0-AC40-0CA73A4A5FD9}"/>
                    </a:ext>
                  </a:extLst>
                </p14:cNvPr>
                <p14:cNvContentPartPr/>
                <p14:nvPr/>
              </p14:nvContentPartPr>
              <p14:xfrm>
                <a:off x="9259111" y="1336964"/>
                <a:ext cx="55800" cy="261000"/>
              </p14:xfrm>
            </p:contentPart>
          </mc:Choice>
          <mc:Fallback xmlns="">
            <p:pic>
              <p:nvPicPr>
                <p:cNvPr id="25" name="Ink 24">
                  <a:extLst>
                    <a:ext uri="{FF2B5EF4-FFF2-40B4-BE49-F238E27FC236}">
                      <a16:creationId xmlns:a16="http://schemas.microsoft.com/office/drawing/2014/main" id="{4510CB47-D3C1-40C0-AC40-0CA73A4A5FD9}"/>
                    </a:ext>
                  </a:extLst>
                </p:cNvPr>
                <p:cNvPicPr/>
                <p:nvPr/>
              </p:nvPicPr>
              <p:blipFill>
                <a:blip r:embed="rId17"/>
                <a:stretch>
                  <a:fillRect/>
                </a:stretch>
              </p:blipFill>
              <p:spPr>
                <a:xfrm>
                  <a:off x="9250471" y="1328324"/>
                  <a:ext cx="7344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6" name="Ink 25">
                  <a:extLst>
                    <a:ext uri="{FF2B5EF4-FFF2-40B4-BE49-F238E27FC236}">
                      <a16:creationId xmlns:a16="http://schemas.microsoft.com/office/drawing/2014/main" id="{D5AC0BB4-5838-4218-9B43-36E8FD88A80B}"/>
                    </a:ext>
                  </a:extLst>
                </p14:cNvPr>
                <p14:cNvContentPartPr/>
                <p14:nvPr/>
              </p14:nvContentPartPr>
              <p14:xfrm>
                <a:off x="9436591" y="1472324"/>
                <a:ext cx="39960" cy="127440"/>
              </p14:xfrm>
            </p:contentPart>
          </mc:Choice>
          <mc:Fallback xmlns="">
            <p:pic>
              <p:nvPicPr>
                <p:cNvPr id="26" name="Ink 25">
                  <a:extLst>
                    <a:ext uri="{FF2B5EF4-FFF2-40B4-BE49-F238E27FC236}">
                      <a16:creationId xmlns:a16="http://schemas.microsoft.com/office/drawing/2014/main" id="{D5AC0BB4-5838-4218-9B43-36E8FD88A80B}"/>
                    </a:ext>
                  </a:extLst>
                </p:cNvPr>
                <p:cNvPicPr/>
                <p:nvPr/>
              </p:nvPicPr>
              <p:blipFill>
                <a:blip r:embed="rId19"/>
                <a:stretch>
                  <a:fillRect/>
                </a:stretch>
              </p:blipFill>
              <p:spPr>
                <a:xfrm>
                  <a:off x="9427591" y="1463684"/>
                  <a:ext cx="576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7" name="Ink 26">
                  <a:extLst>
                    <a:ext uri="{FF2B5EF4-FFF2-40B4-BE49-F238E27FC236}">
                      <a16:creationId xmlns:a16="http://schemas.microsoft.com/office/drawing/2014/main" id="{A668AD41-E208-4EA7-8F53-409B4C9DDEA9}"/>
                    </a:ext>
                  </a:extLst>
                </p14:cNvPr>
                <p14:cNvContentPartPr/>
                <p14:nvPr/>
              </p14:nvContentPartPr>
              <p14:xfrm>
                <a:off x="9560431" y="1429124"/>
                <a:ext cx="186120" cy="149040"/>
              </p14:xfrm>
            </p:contentPart>
          </mc:Choice>
          <mc:Fallback xmlns="">
            <p:pic>
              <p:nvPicPr>
                <p:cNvPr id="27" name="Ink 26">
                  <a:extLst>
                    <a:ext uri="{FF2B5EF4-FFF2-40B4-BE49-F238E27FC236}">
                      <a16:creationId xmlns:a16="http://schemas.microsoft.com/office/drawing/2014/main" id="{A668AD41-E208-4EA7-8F53-409B4C9DDEA9}"/>
                    </a:ext>
                  </a:extLst>
                </p:cNvPr>
                <p:cNvPicPr/>
                <p:nvPr/>
              </p:nvPicPr>
              <p:blipFill>
                <a:blip r:embed="rId21"/>
                <a:stretch>
                  <a:fillRect/>
                </a:stretch>
              </p:blipFill>
              <p:spPr>
                <a:xfrm>
                  <a:off x="9551431" y="1420484"/>
                  <a:ext cx="2037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71D89C85-307B-4958-8412-B5ECE8ED9757}"/>
                    </a:ext>
                  </a:extLst>
                </p14:cNvPr>
                <p14:cNvContentPartPr/>
                <p14:nvPr/>
              </p14:nvContentPartPr>
              <p14:xfrm>
                <a:off x="9790831" y="1428044"/>
                <a:ext cx="117360" cy="95400"/>
              </p14:xfrm>
            </p:contentPart>
          </mc:Choice>
          <mc:Fallback xmlns="">
            <p:pic>
              <p:nvPicPr>
                <p:cNvPr id="28" name="Ink 27">
                  <a:extLst>
                    <a:ext uri="{FF2B5EF4-FFF2-40B4-BE49-F238E27FC236}">
                      <a16:creationId xmlns:a16="http://schemas.microsoft.com/office/drawing/2014/main" id="{71D89C85-307B-4958-8412-B5ECE8ED9757}"/>
                    </a:ext>
                  </a:extLst>
                </p:cNvPr>
                <p:cNvPicPr/>
                <p:nvPr/>
              </p:nvPicPr>
              <p:blipFill>
                <a:blip r:embed="rId23"/>
                <a:stretch>
                  <a:fillRect/>
                </a:stretch>
              </p:blipFill>
              <p:spPr>
                <a:xfrm>
                  <a:off x="9781831" y="1419404"/>
                  <a:ext cx="13500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9" name="Ink 28">
                  <a:extLst>
                    <a:ext uri="{FF2B5EF4-FFF2-40B4-BE49-F238E27FC236}">
                      <a16:creationId xmlns:a16="http://schemas.microsoft.com/office/drawing/2014/main" id="{CBBE56C5-3E83-40E8-9655-FF6CF30F15BE}"/>
                    </a:ext>
                  </a:extLst>
                </p14:cNvPr>
                <p14:cNvContentPartPr/>
                <p14:nvPr/>
              </p14:nvContentPartPr>
              <p14:xfrm>
                <a:off x="9972271" y="1273244"/>
                <a:ext cx="17640" cy="229680"/>
              </p14:xfrm>
            </p:contentPart>
          </mc:Choice>
          <mc:Fallback xmlns="">
            <p:pic>
              <p:nvPicPr>
                <p:cNvPr id="29" name="Ink 28">
                  <a:extLst>
                    <a:ext uri="{FF2B5EF4-FFF2-40B4-BE49-F238E27FC236}">
                      <a16:creationId xmlns:a16="http://schemas.microsoft.com/office/drawing/2014/main" id="{CBBE56C5-3E83-40E8-9655-FF6CF30F15BE}"/>
                    </a:ext>
                  </a:extLst>
                </p:cNvPr>
                <p:cNvPicPr/>
                <p:nvPr/>
              </p:nvPicPr>
              <p:blipFill>
                <a:blip r:embed="rId25"/>
                <a:stretch>
                  <a:fillRect/>
                </a:stretch>
              </p:blipFill>
              <p:spPr>
                <a:xfrm>
                  <a:off x="9963631" y="1264244"/>
                  <a:ext cx="3528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0" name="Ink 29">
                  <a:extLst>
                    <a:ext uri="{FF2B5EF4-FFF2-40B4-BE49-F238E27FC236}">
                      <a16:creationId xmlns:a16="http://schemas.microsoft.com/office/drawing/2014/main" id="{666DB8C3-18E0-4E62-98A0-CD34C5C7D2B6}"/>
                    </a:ext>
                  </a:extLst>
                </p14:cNvPr>
                <p14:cNvContentPartPr/>
                <p14:nvPr/>
              </p14:nvContentPartPr>
              <p14:xfrm>
                <a:off x="10066951" y="1310684"/>
                <a:ext cx="155880" cy="232560"/>
              </p14:xfrm>
            </p:contentPart>
          </mc:Choice>
          <mc:Fallback xmlns="">
            <p:pic>
              <p:nvPicPr>
                <p:cNvPr id="30" name="Ink 29">
                  <a:extLst>
                    <a:ext uri="{FF2B5EF4-FFF2-40B4-BE49-F238E27FC236}">
                      <a16:creationId xmlns:a16="http://schemas.microsoft.com/office/drawing/2014/main" id="{666DB8C3-18E0-4E62-98A0-CD34C5C7D2B6}"/>
                    </a:ext>
                  </a:extLst>
                </p:cNvPr>
                <p:cNvPicPr/>
                <p:nvPr/>
              </p:nvPicPr>
              <p:blipFill>
                <a:blip r:embed="rId27"/>
                <a:stretch>
                  <a:fillRect/>
                </a:stretch>
              </p:blipFill>
              <p:spPr>
                <a:xfrm>
                  <a:off x="10057951" y="1302044"/>
                  <a:ext cx="17352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Ink 31">
                  <a:extLst>
                    <a:ext uri="{FF2B5EF4-FFF2-40B4-BE49-F238E27FC236}">
                      <a16:creationId xmlns:a16="http://schemas.microsoft.com/office/drawing/2014/main" id="{F6AEAF41-11E8-4AAA-B430-2F96875BEAB8}"/>
                    </a:ext>
                  </a:extLst>
                </p14:cNvPr>
                <p14:cNvContentPartPr/>
                <p14:nvPr/>
              </p14:nvContentPartPr>
              <p14:xfrm>
                <a:off x="8210431" y="840164"/>
                <a:ext cx="2121120" cy="950040"/>
              </p14:xfrm>
            </p:contentPart>
          </mc:Choice>
          <mc:Fallback xmlns="">
            <p:pic>
              <p:nvPicPr>
                <p:cNvPr id="32" name="Ink 31">
                  <a:extLst>
                    <a:ext uri="{FF2B5EF4-FFF2-40B4-BE49-F238E27FC236}">
                      <a16:creationId xmlns:a16="http://schemas.microsoft.com/office/drawing/2014/main" id="{F6AEAF41-11E8-4AAA-B430-2F96875BEAB8}"/>
                    </a:ext>
                  </a:extLst>
                </p:cNvPr>
                <p:cNvPicPr/>
                <p:nvPr/>
              </p:nvPicPr>
              <p:blipFill>
                <a:blip r:embed="rId29"/>
                <a:stretch>
                  <a:fillRect/>
                </a:stretch>
              </p:blipFill>
              <p:spPr>
                <a:xfrm>
                  <a:off x="8201791" y="831164"/>
                  <a:ext cx="2138760" cy="967680"/>
                </a:xfrm>
                <a:prstGeom prst="rect">
                  <a:avLst/>
                </a:prstGeom>
              </p:spPr>
            </p:pic>
          </mc:Fallback>
        </mc:AlternateContent>
      </p:grpSp>
      <p:grpSp>
        <p:nvGrpSpPr>
          <p:cNvPr id="40" name="Group 39">
            <a:extLst>
              <a:ext uri="{FF2B5EF4-FFF2-40B4-BE49-F238E27FC236}">
                <a16:creationId xmlns:a16="http://schemas.microsoft.com/office/drawing/2014/main" id="{1F0BDC67-BE12-477A-A570-E422791C8217}"/>
              </a:ext>
            </a:extLst>
          </p:cNvPr>
          <p:cNvGrpSpPr/>
          <p:nvPr/>
        </p:nvGrpSpPr>
        <p:grpSpPr>
          <a:xfrm>
            <a:off x="7702831" y="1984964"/>
            <a:ext cx="996480" cy="1167840"/>
            <a:chOff x="7702831" y="1984964"/>
            <a:chExt cx="996480" cy="1167840"/>
          </a:xfrm>
        </p:grpSpPr>
        <mc:AlternateContent xmlns:mc="http://schemas.openxmlformats.org/markup-compatibility/2006" xmlns:p14="http://schemas.microsoft.com/office/powerpoint/2010/main">
          <mc:Choice Requires="p14">
            <p:contentPart p14:bwMode="auto" r:id="rId30">
              <p14:nvContentPartPr>
                <p14:cNvPr id="34" name="Ink 33">
                  <a:extLst>
                    <a:ext uri="{FF2B5EF4-FFF2-40B4-BE49-F238E27FC236}">
                      <a16:creationId xmlns:a16="http://schemas.microsoft.com/office/drawing/2014/main" id="{AE88E40D-B350-4A7A-988B-FB6904C51B2D}"/>
                    </a:ext>
                  </a:extLst>
                </p14:cNvPr>
                <p14:cNvContentPartPr/>
                <p14:nvPr/>
              </p14:nvContentPartPr>
              <p14:xfrm>
                <a:off x="8018911" y="1984964"/>
                <a:ext cx="680400" cy="764280"/>
              </p14:xfrm>
            </p:contentPart>
          </mc:Choice>
          <mc:Fallback xmlns="">
            <p:pic>
              <p:nvPicPr>
                <p:cNvPr id="34" name="Ink 33">
                  <a:extLst>
                    <a:ext uri="{FF2B5EF4-FFF2-40B4-BE49-F238E27FC236}">
                      <a16:creationId xmlns:a16="http://schemas.microsoft.com/office/drawing/2014/main" id="{AE88E40D-B350-4A7A-988B-FB6904C51B2D}"/>
                    </a:ext>
                  </a:extLst>
                </p:cNvPr>
                <p:cNvPicPr/>
                <p:nvPr/>
              </p:nvPicPr>
              <p:blipFill>
                <a:blip r:embed="rId31"/>
                <a:stretch>
                  <a:fillRect/>
                </a:stretch>
              </p:blipFill>
              <p:spPr>
                <a:xfrm>
                  <a:off x="8010271" y="1976324"/>
                  <a:ext cx="698040" cy="781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5" name="Ink 34">
                  <a:extLst>
                    <a:ext uri="{FF2B5EF4-FFF2-40B4-BE49-F238E27FC236}">
                      <a16:creationId xmlns:a16="http://schemas.microsoft.com/office/drawing/2014/main" id="{7D5B11C6-FC62-4BE8-8A59-B9FF58916937}"/>
                    </a:ext>
                  </a:extLst>
                </p14:cNvPr>
                <p14:cNvContentPartPr/>
                <p14:nvPr/>
              </p14:nvContentPartPr>
              <p14:xfrm>
                <a:off x="7707511" y="2908364"/>
                <a:ext cx="30960" cy="244440"/>
              </p14:xfrm>
            </p:contentPart>
          </mc:Choice>
          <mc:Fallback xmlns="">
            <p:pic>
              <p:nvPicPr>
                <p:cNvPr id="35" name="Ink 34">
                  <a:extLst>
                    <a:ext uri="{FF2B5EF4-FFF2-40B4-BE49-F238E27FC236}">
                      <a16:creationId xmlns:a16="http://schemas.microsoft.com/office/drawing/2014/main" id="{7D5B11C6-FC62-4BE8-8A59-B9FF58916937}"/>
                    </a:ext>
                  </a:extLst>
                </p:cNvPr>
                <p:cNvPicPr/>
                <p:nvPr/>
              </p:nvPicPr>
              <p:blipFill>
                <a:blip r:embed="rId33"/>
                <a:stretch>
                  <a:fillRect/>
                </a:stretch>
              </p:blipFill>
              <p:spPr>
                <a:xfrm>
                  <a:off x="7698871" y="2899724"/>
                  <a:ext cx="48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6" name="Ink 35">
                  <a:extLst>
                    <a:ext uri="{FF2B5EF4-FFF2-40B4-BE49-F238E27FC236}">
                      <a16:creationId xmlns:a16="http://schemas.microsoft.com/office/drawing/2014/main" id="{EE3C3E93-0C99-49F8-9E82-B989B0E93C39}"/>
                    </a:ext>
                  </a:extLst>
                </p14:cNvPr>
                <p14:cNvContentPartPr/>
                <p14:nvPr/>
              </p14:nvContentPartPr>
              <p14:xfrm>
                <a:off x="7702831" y="2860844"/>
                <a:ext cx="124200" cy="262800"/>
              </p14:xfrm>
            </p:contentPart>
          </mc:Choice>
          <mc:Fallback xmlns="">
            <p:pic>
              <p:nvPicPr>
                <p:cNvPr id="36" name="Ink 35">
                  <a:extLst>
                    <a:ext uri="{FF2B5EF4-FFF2-40B4-BE49-F238E27FC236}">
                      <a16:creationId xmlns:a16="http://schemas.microsoft.com/office/drawing/2014/main" id="{EE3C3E93-0C99-49F8-9E82-B989B0E93C39}"/>
                    </a:ext>
                  </a:extLst>
                </p:cNvPr>
                <p:cNvPicPr/>
                <p:nvPr/>
              </p:nvPicPr>
              <p:blipFill>
                <a:blip r:embed="rId35"/>
                <a:stretch>
                  <a:fillRect/>
                </a:stretch>
              </p:blipFill>
              <p:spPr>
                <a:xfrm>
                  <a:off x="7693831" y="2851844"/>
                  <a:ext cx="1418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7" name="Ink 36">
                  <a:extLst>
                    <a:ext uri="{FF2B5EF4-FFF2-40B4-BE49-F238E27FC236}">
                      <a16:creationId xmlns:a16="http://schemas.microsoft.com/office/drawing/2014/main" id="{44D813FF-BEF0-4A7A-97D3-8B789A5D04EA}"/>
                    </a:ext>
                  </a:extLst>
                </p14:cNvPr>
                <p14:cNvContentPartPr/>
                <p14:nvPr/>
              </p14:nvContentPartPr>
              <p14:xfrm>
                <a:off x="7918111" y="2972084"/>
                <a:ext cx="90000" cy="113400"/>
              </p14:xfrm>
            </p:contentPart>
          </mc:Choice>
          <mc:Fallback xmlns="">
            <p:pic>
              <p:nvPicPr>
                <p:cNvPr id="37" name="Ink 36">
                  <a:extLst>
                    <a:ext uri="{FF2B5EF4-FFF2-40B4-BE49-F238E27FC236}">
                      <a16:creationId xmlns:a16="http://schemas.microsoft.com/office/drawing/2014/main" id="{44D813FF-BEF0-4A7A-97D3-8B789A5D04EA}"/>
                    </a:ext>
                  </a:extLst>
                </p:cNvPr>
                <p:cNvPicPr/>
                <p:nvPr/>
              </p:nvPicPr>
              <p:blipFill>
                <a:blip r:embed="rId37"/>
                <a:stretch>
                  <a:fillRect/>
                </a:stretch>
              </p:blipFill>
              <p:spPr>
                <a:xfrm>
                  <a:off x="7909111" y="2963084"/>
                  <a:ext cx="1076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8" name="Ink 37">
                  <a:extLst>
                    <a:ext uri="{FF2B5EF4-FFF2-40B4-BE49-F238E27FC236}">
                      <a16:creationId xmlns:a16="http://schemas.microsoft.com/office/drawing/2014/main" id="{B87A2BB2-7F70-4AFA-8B1B-4DC30313F775}"/>
                    </a:ext>
                  </a:extLst>
                </p14:cNvPr>
                <p14:cNvContentPartPr/>
                <p14:nvPr/>
              </p14:nvContentPartPr>
              <p14:xfrm>
                <a:off x="8059231" y="2882804"/>
                <a:ext cx="18360" cy="161280"/>
              </p14:xfrm>
            </p:contentPart>
          </mc:Choice>
          <mc:Fallback xmlns="">
            <p:pic>
              <p:nvPicPr>
                <p:cNvPr id="38" name="Ink 37">
                  <a:extLst>
                    <a:ext uri="{FF2B5EF4-FFF2-40B4-BE49-F238E27FC236}">
                      <a16:creationId xmlns:a16="http://schemas.microsoft.com/office/drawing/2014/main" id="{B87A2BB2-7F70-4AFA-8B1B-4DC30313F775}"/>
                    </a:ext>
                  </a:extLst>
                </p:cNvPr>
                <p:cNvPicPr/>
                <p:nvPr/>
              </p:nvPicPr>
              <p:blipFill>
                <a:blip r:embed="rId39"/>
                <a:stretch>
                  <a:fillRect/>
                </a:stretch>
              </p:blipFill>
              <p:spPr>
                <a:xfrm>
                  <a:off x="8050591" y="2874164"/>
                  <a:ext cx="360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9" name="Ink 38">
                  <a:extLst>
                    <a:ext uri="{FF2B5EF4-FFF2-40B4-BE49-F238E27FC236}">
                      <a16:creationId xmlns:a16="http://schemas.microsoft.com/office/drawing/2014/main" id="{C5204923-A80B-447D-8F19-8A0734102DD8}"/>
                    </a:ext>
                  </a:extLst>
                </p14:cNvPr>
                <p14:cNvContentPartPr/>
                <p14:nvPr/>
              </p14:nvContentPartPr>
              <p14:xfrm>
                <a:off x="8145271" y="2920244"/>
                <a:ext cx="108720" cy="142200"/>
              </p14:xfrm>
            </p:contentPart>
          </mc:Choice>
          <mc:Fallback xmlns="">
            <p:pic>
              <p:nvPicPr>
                <p:cNvPr id="39" name="Ink 38">
                  <a:extLst>
                    <a:ext uri="{FF2B5EF4-FFF2-40B4-BE49-F238E27FC236}">
                      <a16:creationId xmlns:a16="http://schemas.microsoft.com/office/drawing/2014/main" id="{C5204923-A80B-447D-8F19-8A0734102DD8}"/>
                    </a:ext>
                  </a:extLst>
                </p:cNvPr>
                <p:cNvPicPr/>
                <p:nvPr/>
              </p:nvPicPr>
              <p:blipFill>
                <a:blip r:embed="rId41"/>
                <a:stretch>
                  <a:fillRect/>
                </a:stretch>
              </p:blipFill>
              <p:spPr>
                <a:xfrm>
                  <a:off x="8136271" y="2911604"/>
                  <a:ext cx="126360" cy="159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41" name="Ink 40">
                <a:extLst>
                  <a:ext uri="{FF2B5EF4-FFF2-40B4-BE49-F238E27FC236}">
                    <a16:creationId xmlns:a16="http://schemas.microsoft.com/office/drawing/2014/main" id="{6C01369E-3417-4862-9D02-2EC5E31AADA9}"/>
                  </a:ext>
                </a:extLst>
              </p14:cNvPr>
              <p14:cNvContentPartPr/>
              <p14:nvPr/>
            </p14:nvContentPartPr>
            <p14:xfrm>
              <a:off x="10039591" y="1971644"/>
              <a:ext cx="546840" cy="838080"/>
            </p14:xfrm>
          </p:contentPart>
        </mc:Choice>
        <mc:Fallback xmlns="">
          <p:pic>
            <p:nvPicPr>
              <p:cNvPr id="41" name="Ink 40">
                <a:extLst>
                  <a:ext uri="{FF2B5EF4-FFF2-40B4-BE49-F238E27FC236}">
                    <a16:creationId xmlns:a16="http://schemas.microsoft.com/office/drawing/2014/main" id="{6C01369E-3417-4862-9D02-2EC5E31AADA9}"/>
                  </a:ext>
                </a:extLst>
              </p:cNvPr>
              <p:cNvPicPr/>
              <p:nvPr/>
            </p:nvPicPr>
            <p:blipFill>
              <a:blip r:embed="rId43"/>
              <a:stretch>
                <a:fillRect/>
              </a:stretch>
            </p:blipFill>
            <p:spPr>
              <a:xfrm>
                <a:off x="10030591" y="1963004"/>
                <a:ext cx="564480" cy="855720"/>
              </a:xfrm>
              <a:prstGeom prst="rect">
                <a:avLst/>
              </a:prstGeom>
            </p:spPr>
          </p:pic>
        </mc:Fallback>
      </mc:AlternateContent>
      <p:grpSp>
        <p:nvGrpSpPr>
          <p:cNvPr id="53" name="Group 52">
            <a:extLst>
              <a:ext uri="{FF2B5EF4-FFF2-40B4-BE49-F238E27FC236}">
                <a16:creationId xmlns:a16="http://schemas.microsoft.com/office/drawing/2014/main" id="{DA4E31E6-D1C0-4595-91FE-B8176B040B9A}"/>
              </a:ext>
            </a:extLst>
          </p:cNvPr>
          <p:cNvGrpSpPr/>
          <p:nvPr/>
        </p:nvGrpSpPr>
        <p:grpSpPr>
          <a:xfrm>
            <a:off x="10372951" y="2936084"/>
            <a:ext cx="1224720" cy="370440"/>
            <a:chOff x="10372951" y="2936084"/>
            <a:chExt cx="1224720" cy="370440"/>
          </a:xfrm>
        </p:grpSpPr>
        <mc:AlternateContent xmlns:mc="http://schemas.openxmlformats.org/markup-compatibility/2006" xmlns:p14="http://schemas.microsoft.com/office/powerpoint/2010/main">
          <mc:Choice Requires="p14">
            <p:contentPart p14:bwMode="auto" r:id="rId44">
              <p14:nvContentPartPr>
                <p14:cNvPr id="42" name="Ink 41">
                  <a:extLst>
                    <a:ext uri="{FF2B5EF4-FFF2-40B4-BE49-F238E27FC236}">
                      <a16:creationId xmlns:a16="http://schemas.microsoft.com/office/drawing/2014/main" id="{4A18F21E-434A-4365-990A-BEAA02CB9EDC}"/>
                    </a:ext>
                  </a:extLst>
                </p14:cNvPr>
                <p14:cNvContentPartPr/>
                <p14:nvPr/>
              </p14:nvContentPartPr>
              <p14:xfrm>
                <a:off x="10372951" y="3016004"/>
                <a:ext cx="126360" cy="221760"/>
              </p14:xfrm>
            </p:contentPart>
          </mc:Choice>
          <mc:Fallback xmlns="">
            <p:pic>
              <p:nvPicPr>
                <p:cNvPr id="42" name="Ink 41">
                  <a:extLst>
                    <a:ext uri="{FF2B5EF4-FFF2-40B4-BE49-F238E27FC236}">
                      <a16:creationId xmlns:a16="http://schemas.microsoft.com/office/drawing/2014/main" id="{4A18F21E-434A-4365-990A-BEAA02CB9EDC}"/>
                    </a:ext>
                  </a:extLst>
                </p:cNvPr>
                <p:cNvPicPr/>
                <p:nvPr/>
              </p:nvPicPr>
              <p:blipFill>
                <a:blip r:embed="rId45"/>
                <a:stretch>
                  <a:fillRect/>
                </a:stretch>
              </p:blipFill>
              <p:spPr>
                <a:xfrm>
                  <a:off x="10364311" y="3007364"/>
                  <a:ext cx="1440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3" name="Ink 42">
                  <a:extLst>
                    <a:ext uri="{FF2B5EF4-FFF2-40B4-BE49-F238E27FC236}">
                      <a16:creationId xmlns:a16="http://schemas.microsoft.com/office/drawing/2014/main" id="{35027BDF-3FF1-4E26-9659-DA3DE587ED6C}"/>
                    </a:ext>
                  </a:extLst>
                </p14:cNvPr>
                <p14:cNvContentPartPr/>
                <p14:nvPr/>
              </p14:nvContentPartPr>
              <p14:xfrm>
                <a:off x="10564831" y="3132284"/>
                <a:ext cx="16560" cy="174240"/>
              </p14:xfrm>
            </p:contentPart>
          </mc:Choice>
          <mc:Fallback xmlns="">
            <p:pic>
              <p:nvPicPr>
                <p:cNvPr id="43" name="Ink 42">
                  <a:extLst>
                    <a:ext uri="{FF2B5EF4-FFF2-40B4-BE49-F238E27FC236}">
                      <a16:creationId xmlns:a16="http://schemas.microsoft.com/office/drawing/2014/main" id="{35027BDF-3FF1-4E26-9659-DA3DE587ED6C}"/>
                    </a:ext>
                  </a:extLst>
                </p:cNvPr>
                <p:cNvPicPr/>
                <p:nvPr/>
              </p:nvPicPr>
              <p:blipFill>
                <a:blip r:embed="rId47"/>
                <a:stretch>
                  <a:fillRect/>
                </a:stretch>
              </p:blipFill>
              <p:spPr>
                <a:xfrm>
                  <a:off x="10556191" y="3123644"/>
                  <a:ext cx="342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4" name="Ink 43">
                  <a:extLst>
                    <a:ext uri="{FF2B5EF4-FFF2-40B4-BE49-F238E27FC236}">
                      <a16:creationId xmlns:a16="http://schemas.microsoft.com/office/drawing/2014/main" id="{88114E7D-2149-4A4B-A56B-C16852D101A0}"/>
                    </a:ext>
                  </a:extLst>
                </p14:cNvPr>
                <p14:cNvContentPartPr/>
                <p14:nvPr/>
              </p14:nvContentPartPr>
              <p14:xfrm>
                <a:off x="10537471" y="3078284"/>
                <a:ext cx="70920" cy="95040"/>
              </p14:xfrm>
            </p:contentPart>
          </mc:Choice>
          <mc:Fallback xmlns="">
            <p:pic>
              <p:nvPicPr>
                <p:cNvPr id="44" name="Ink 43">
                  <a:extLst>
                    <a:ext uri="{FF2B5EF4-FFF2-40B4-BE49-F238E27FC236}">
                      <a16:creationId xmlns:a16="http://schemas.microsoft.com/office/drawing/2014/main" id="{88114E7D-2149-4A4B-A56B-C16852D101A0}"/>
                    </a:ext>
                  </a:extLst>
                </p:cNvPr>
                <p:cNvPicPr/>
                <p:nvPr/>
              </p:nvPicPr>
              <p:blipFill>
                <a:blip r:embed="rId49"/>
                <a:stretch>
                  <a:fillRect/>
                </a:stretch>
              </p:blipFill>
              <p:spPr>
                <a:xfrm>
                  <a:off x="10528831" y="3069644"/>
                  <a:ext cx="885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5" name="Ink 44">
                  <a:extLst>
                    <a:ext uri="{FF2B5EF4-FFF2-40B4-BE49-F238E27FC236}">
                      <a16:creationId xmlns:a16="http://schemas.microsoft.com/office/drawing/2014/main" id="{1C91DE9C-661B-459D-8E84-A044295A5C6F}"/>
                    </a:ext>
                  </a:extLst>
                </p14:cNvPr>
                <p14:cNvContentPartPr/>
                <p14:nvPr/>
              </p14:nvContentPartPr>
              <p14:xfrm>
                <a:off x="10686151" y="3020324"/>
                <a:ext cx="65160" cy="144720"/>
              </p14:xfrm>
            </p:contentPart>
          </mc:Choice>
          <mc:Fallback xmlns="">
            <p:pic>
              <p:nvPicPr>
                <p:cNvPr id="45" name="Ink 44">
                  <a:extLst>
                    <a:ext uri="{FF2B5EF4-FFF2-40B4-BE49-F238E27FC236}">
                      <a16:creationId xmlns:a16="http://schemas.microsoft.com/office/drawing/2014/main" id="{1C91DE9C-661B-459D-8E84-A044295A5C6F}"/>
                    </a:ext>
                  </a:extLst>
                </p:cNvPr>
                <p:cNvPicPr/>
                <p:nvPr/>
              </p:nvPicPr>
              <p:blipFill>
                <a:blip r:embed="rId51"/>
                <a:stretch>
                  <a:fillRect/>
                </a:stretch>
              </p:blipFill>
              <p:spPr>
                <a:xfrm>
                  <a:off x="10677511" y="3011684"/>
                  <a:ext cx="828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Ink 45">
                  <a:extLst>
                    <a:ext uri="{FF2B5EF4-FFF2-40B4-BE49-F238E27FC236}">
                      <a16:creationId xmlns:a16="http://schemas.microsoft.com/office/drawing/2014/main" id="{B25EDE74-6D3F-45BD-AAEB-CCCF0C43E169}"/>
                    </a:ext>
                  </a:extLst>
                </p14:cNvPr>
                <p14:cNvContentPartPr/>
                <p14:nvPr/>
              </p14:nvContentPartPr>
              <p14:xfrm>
                <a:off x="10804231" y="3022124"/>
                <a:ext cx="26280" cy="130680"/>
              </p14:xfrm>
            </p:contentPart>
          </mc:Choice>
          <mc:Fallback xmlns="">
            <p:pic>
              <p:nvPicPr>
                <p:cNvPr id="46" name="Ink 45">
                  <a:extLst>
                    <a:ext uri="{FF2B5EF4-FFF2-40B4-BE49-F238E27FC236}">
                      <a16:creationId xmlns:a16="http://schemas.microsoft.com/office/drawing/2014/main" id="{B25EDE74-6D3F-45BD-AAEB-CCCF0C43E169}"/>
                    </a:ext>
                  </a:extLst>
                </p:cNvPr>
                <p:cNvPicPr/>
                <p:nvPr/>
              </p:nvPicPr>
              <p:blipFill>
                <a:blip r:embed="rId53"/>
                <a:stretch>
                  <a:fillRect/>
                </a:stretch>
              </p:blipFill>
              <p:spPr>
                <a:xfrm>
                  <a:off x="10795231" y="3013124"/>
                  <a:ext cx="4392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Ink 46">
                  <a:extLst>
                    <a:ext uri="{FF2B5EF4-FFF2-40B4-BE49-F238E27FC236}">
                      <a16:creationId xmlns:a16="http://schemas.microsoft.com/office/drawing/2014/main" id="{B18225D7-C538-4177-914F-EE1C4B9B1CEB}"/>
                    </a:ext>
                  </a:extLst>
                </p14:cNvPr>
                <p14:cNvContentPartPr/>
                <p14:nvPr/>
              </p14:nvContentPartPr>
              <p14:xfrm>
                <a:off x="10862191" y="3040124"/>
                <a:ext cx="121680" cy="98280"/>
              </p14:xfrm>
            </p:contentPart>
          </mc:Choice>
          <mc:Fallback xmlns="">
            <p:pic>
              <p:nvPicPr>
                <p:cNvPr id="47" name="Ink 46">
                  <a:extLst>
                    <a:ext uri="{FF2B5EF4-FFF2-40B4-BE49-F238E27FC236}">
                      <a16:creationId xmlns:a16="http://schemas.microsoft.com/office/drawing/2014/main" id="{B18225D7-C538-4177-914F-EE1C4B9B1CEB}"/>
                    </a:ext>
                  </a:extLst>
                </p:cNvPr>
                <p:cNvPicPr/>
                <p:nvPr/>
              </p:nvPicPr>
              <p:blipFill>
                <a:blip r:embed="rId55"/>
                <a:stretch>
                  <a:fillRect/>
                </a:stretch>
              </p:blipFill>
              <p:spPr>
                <a:xfrm>
                  <a:off x="10853551" y="3031484"/>
                  <a:ext cx="1393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Ink 47">
                  <a:extLst>
                    <a:ext uri="{FF2B5EF4-FFF2-40B4-BE49-F238E27FC236}">
                      <a16:creationId xmlns:a16="http://schemas.microsoft.com/office/drawing/2014/main" id="{74F73133-C384-42A6-803B-7B4E91136C06}"/>
                    </a:ext>
                  </a:extLst>
                </p14:cNvPr>
                <p14:cNvContentPartPr/>
                <p14:nvPr/>
              </p14:nvContentPartPr>
              <p14:xfrm>
                <a:off x="11048311" y="2937164"/>
                <a:ext cx="10080" cy="169920"/>
              </p14:xfrm>
            </p:contentPart>
          </mc:Choice>
          <mc:Fallback xmlns="">
            <p:pic>
              <p:nvPicPr>
                <p:cNvPr id="48" name="Ink 47">
                  <a:extLst>
                    <a:ext uri="{FF2B5EF4-FFF2-40B4-BE49-F238E27FC236}">
                      <a16:creationId xmlns:a16="http://schemas.microsoft.com/office/drawing/2014/main" id="{74F73133-C384-42A6-803B-7B4E91136C06}"/>
                    </a:ext>
                  </a:extLst>
                </p:cNvPr>
                <p:cNvPicPr/>
                <p:nvPr/>
              </p:nvPicPr>
              <p:blipFill>
                <a:blip r:embed="rId57"/>
                <a:stretch>
                  <a:fillRect/>
                </a:stretch>
              </p:blipFill>
              <p:spPr>
                <a:xfrm>
                  <a:off x="11039311" y="2928524"/>
                  <a:ext cx="277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Ink 48">
                  <a:extLst>
                    <a:ext uri="{FF2B5EF4-FFF2-40B4-BE49-F238E27FC236}">
                      <a16:creationId xmlns:a16="http://schemas.microsoft.com/office/drawing/2014/main" id="{143489D2-BE97-47C8-BC47-280A73C8769E}"/>
                    </a:ext>
                  </a:extLst>
                </p14:cNvPr>
                <p14:cNvContentPartPr/>
                <p14:nvPr/>
              </p14:nvContentPartPr>
              <p14:xfrm>
                <a:off x="11034271" y="2964524"/>
                <a:ext cx="160920" cy="133920"/>
              </p14:xfrm>
            </p:contentPart>
          </mc:Choice>
          <mc:Fallback xmlns="">
            <p:pic>
              <p:nvPicPr>
                <p:cNvPr id="49" name="Ink 48">
                  <a:extLst>
                    <a:ext uri="{FF2B5EF4-FFF2-40B4-BE49-F238E27FC236}">
                      <a16:creationId xmlns:a16="http://schemas.microsoft.com/office/drawing/2014/main" id="{143489D2-BE97-47C8-BC47-280A73C8769E}"/>
                    </a:ext>
                  </a:extLst>
                </p:cNvPr>
                <p:cNvPicPr/>
                <p:nvPr/>
              </p:nvPicPr>
              <p:blipFill>
                <a:blip r:embed="rId59"/>
                <a:stretch>
                  <a:fillRect/>
                </a:stretch>
              </p:blipFill>
              <p:spPr>
                <a:xfrm>
                  <a:off x="11025631" y="2955884"/>
                  <a:ext cx="178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Ink 49">
                  <a:extLst>
                    <a:ext uri="{FF2B5EF4-FFF2-40B4-BE49-F238E27FC236}">
                      <a16:creationId xmlns:a16="http://schemas.microsoft.com/office/drawing/2014/main" id="{63082A51-FD86-4BBD-940A-45D3675B642F}"/>
                    </a:ext>
                  </a:extLst>
                </p14:cNvPr>
                <p14:cNvContentPartPr/>
                <p14:nvPr/>
              </p14:nvContentPartPr>
              <p14:xfrm>
                <a:off x="11199871" y="2936084"/>
                <a:ext cx="29880" cy="145080"/>
              </p14:xfrm>
            </p:contentPart>
          </mc:Choice>
          <mc:Fallback xmlns="">
            <p:pic>
              <p:nvPicPr>
                <p:cNvPr id="50" name="Ink 49">
                  <a:extLst>
                    <a:ext uri="{FF2B5EF4-FFF2-40B4-BE49-F238E27FC236}">
                      <a16:creationId xmlns:a16="http://schemas.microsoft.com/office/drawing/2014/main" id="{63082A51-FD86-4BBD-940A-45D3675B642F}"/>
                    </a:ext>
                  </a:extLst>
                </p:cNvPr>
                <p:cNvPicPr/>
                <p:nvPr/>
              </p:nvPicPr>
              <p:blipFill>
                <a:blip r:embed="rId61"/>
                <a:stretch>
                  <a:fillRect/>
                </a:stretch>
              </p:blipFill>
              <p:spPr>
                <a:xfrm>
                  <a:off x="11191231" y="2927444"/>
                  <a:ext cx="4752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Ink 50">
                  <a:extLst>
                    <a:ext uri="{FF2B5EF4-FFF2-40B4-BE49-F238E27FC236}">
                      <a16:creationId xmlns:a16="http://schemas.microsoft.com/office/drawing/2014/main" id="{7B4C925F-C680-4865-A766-6B45A76ED116}"/>
                    </a:ext>
                  </a:extLst>
                </p14:cNvPr>
                <p14:cNvContentPartPr/>
                <p14:nvPr/>
              </p14:nvContentPartPr>
              <p14:xfrm>
                <a:off x="11292391" y="2973524"/>
                <a:ext cx="80640" cy="122400"/>
              </p14:xfrm>
            </p:contentPart>
          </mc:Choice>
          <mc:Fallback xmlns="">
            <p:pic>
              <p:nvPicPr>
                <p:cNvPr id="51" name="Ink 50">
                  <a:extLst>
                    <a:ext uri="{FF2B5EF4-FFF2-40B4-BE49-F238E27FC236}">
                      <a16:creationId xmlns:a16="http://schemas.microsoft.com/office/drawing/2014/main" id="{7B4C925F-C680-4865-A766-6B45A76ED116}"/>
                    </a:ext>
                  </a:extLst>
                </p:cNvPr>
                <p:cNvPicPr/>
                <p:nvPr/>
              </p:nvPicPr>
              <p:blipFill>
                <a:blip r:embed="rId63"/>
                <a:stretch>
                  <a:fillRect/>
                </a:stretch>
              </p:blipFill>
              <p:spPr>
                <a:xfrm>
                  <a:off x="11283391" y="2964884"/>
                  <a:ext cx="98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Ink 51">
                  <a:extLst>
                    <a:ext uri="{FF2B5EF4-FFF2-40B4-BE49-F238E27FC236}">
                      <a16:creationId xmlns:a16="http://schemas.microsoft.com/office/drawing/2014/main" id="{3ADF0550-C201-4F5F-81CE-110FE4876B41}"/>
                    </a:ext>
                  </a:extLst>
                </p14:cNvPr>
                <p14:cNvContentPartPr/>
                <p14:nvPr/>
              </p14:nvContentPartPr>
              <p14:xfrm>
                <a:off x="11447911" y="2943284"/>
                <a:ext cx="149760" cy="148680"/>
              </p14:xfrm>
            </p:contentPart>
          </mc:Choice>
          <mc:Fallback xmlns="">
            <p:pic>
              <p:nvPicPr>
                <p:cNvPr id="52" name="Ink 51">
                  <a:extLst>
                    <a:ext uri="{FF2B5EF4-FFF2-40B4-BE49-F238E27FC236}">
                      <a16:creationId xmlns:a16="http://schemas.microsoft.com/office/drawing/2014/main" id="{3ADF0550-C201-4F5F-81CE-110FE4876B41}"/>
                    </a:ext>
                  </a:extLst>
                </p:cNvPr>
                <p:cNvPicPr/>
                <p:nvPr/>
              </p:nvPicPr>
              <p:blipFill>
                <a:blip r:embed="rId65"/>
                <a:stretch>
                  <a:fillRect/>
                </a:stretch>
              </p:blipFill>
              <p:spPr>
                <a:xfrm>
                  <a:off x="11439271" y="2934284"/>
                  <a:ext cx="167400" cy="166320"/>
                </a:xfrm>
                <a:prstGeom prst="rect">
                  <a:avLst/>
                </a:prstGeom>
              </p:spPr>
            </p:pic>
          </mc:Fallback>
        </mc:AlternateContent>
      </p:grpSp>
    </p:spTree>
    <p:extLst>
      <p:ext uri="{BB962C8B-B14F-4D97-AF65-F5344CB8AC3E}">
        <p14:creationId xmlns:p14="http://schemas.microsoft.com/office/powerpoint/2010/main" val="897977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67272-E9D3-4E3C-87AF-B0F1137449C4}"/>
              </a:ext>
            </a:extLst>
          </p:cNvPr>
          <p:cNvSpPr>
            <a:spLocks noGrp="1"/>
          </p:cNvSpPr>
          <p:nvPr>
            <p:ph type="title"/>
          </p:nvPr>
        </p:nvSpPr>
        <p:spPr/>
        <p:txBody>
          <a:bodyPr/>
          <a:lstStyle/>
          <a:p>
            <a:r>
              <a:rPr lang="en-US" dirty="0"/>
              <a:t>Why do we need a structural definition? </a:t>
            </a:r>
          </a:p>
        </p:txBody>
      </p:sp>
      <p:sp>
        <p:nvSpPr>
          <p:cNvPr id="3" name="Content Placeholder 2">
            <a:extLst>
              <a:ext uri="{FF2B5EF4-FFF2-40B4-BE49-F238E27FC236}">
                <a16:creationId xmlns:a16="http://schemas.microsoft.com/office/drawing/2014/main" id="{07F966EA-5E40-4F32-B6CB-72FE2E42017E}"/>
              </a:ext>
            </a:extLst>
          </p:cNvPr>
          <p:cNvSpPr>
            <a:spLocks noGrp="1"/>
          </p:cNvSpPr>
          <p:nvPr>
            <p:ph idx="1"/>
          </p:nvPr>
        </p:nvSpPr>
        <p:spPr/>
        <p:txBody>
          <a:bodyPr/>
          <a:lstStyle/>
          <a:p>
            <a:r>
              <a:rPr lang="en-US" dirty="0"/>
              <a:t>Helps us represent selection bias in DAGs.</a:t>
            </a:r>
          </a:p>
          <a:p>
            <a:endParaRPr lang="en-US" dirty="0"/>
          </a:p>
          <a:p>
            <a:r>
              <a:rPr lang="en-US" dirty="0"/>
              <a:t>Helps us have a unified framework for thinking about selection bias.</a:t>
            </a:r>
          </a:p>
        </p:txBody>
      </p:sp>
      <p:pic>
        <p:nvPicPr>
          <p:cNvPr id="8" name="Picture 7">
            <a:extLst>
              <a:ext uri="{FF2B5EF4-FFF2-40B4-BE49-F238E27FC236}">
                <a16:creationId xmlns:a16="http://schemas.microsoft.com/office/drawing/2014/main" id="{4402FF9B-5581-4821-9FA1-AF60F40FA3B5}"/>
              </a:ext>
            </a:extLst>
          </p:cNvPr>
          <p:cNvPicPr>
            <a:picLocks noChangeAspect="1"/>
          </p:cNvPicPr>
          <p:nvPr/>
        </p:nvPicPr>
        <p:blipFill>
          <a:blip r:embed="rId2"/>
          <a:stretch>
            <a:fillRect/>
          </a:stretch>
        </p:blipFill>
        <p:spPr>
          <a:xfrm>
            <a:off x="4068120" y="3534736"/>
            <a:ext cx="3568558" cy="3073498"/>
          </a:xfrm>
          <a:prstGeom prst="rect">
            <a:avLst/>
          </a:prstGeom>
        </p:spPr>
      </p:pic>
    </p:spTree>
    <p:extLst>
      <p:ext uri="{BB962C8B-B14F-4D97-AF65-F5344CB8AC3E}">
        <p14:creationId xmlns:p14="http://schemas.microsoft.com/office/powerpoint/2010/main" val="950287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4769-6D27-4423-B29E-07A8FE63E69F}"/>
              </a:ext>
            </a:extLst>
          </p:cNvPr>
          <p:cNvSpPr>
            <a:spLocks noGrp="1"/>
          </p:cNvSpPr>
          <p:nvPr>
            <p:ph type="title"/>
          </p:nvPr>
        </p:nvSpPr>
        <p:spPr/>
        <p:txBody>
          <a:bodyPr/>
          <a:lstStyle/>
          <a:p>
            <a:r>
              <a:rPr lang="en-US" dirty="0"/>
              <a:t>Traditional versus structural depiction</a:t>
            </a:r>
          </a:p>
        </p:txBody>
      </p:sp>
      <p:pic>
        <p:nvPicPr>
          <p:cNvPr id="4" name="Picture 3">
            <a:extLst>
              <a:ext uri="{FF2B5EF4-FFF2-40B4-BE49-F238E27FC236}">
                <a16:creationId xmlns:a16="http://schemas.microsoft.com/office/drawing/2014/main" id="{D951A6DA-CA5F-4D72-B4F1-452FB560750B}"/>
              </a:ext>
            </a:extLst>
          </p:cNvPr>
          <p:cNvPicPr>
            <a:picLocks noChangeAspect="1"/>
          </p:cNvPicPr>
          <p:nvPr/>
        </p:nvPicPr>
        <p:blipFill>
          <a:blip r:embed="rId2"/>
          <a:stretch>
            <a:fillRect/>
          </a:stretch>
        </p:blipFill>
        <p:spPr>
          <a:xfrm>
            <a:off x="577822" y="2534489"/>
            <a:ext cx="5191913" cy="3197694"/>
          </a:xfrm>
          <a:prstGeom prst="rect">
            <a:avLst/>
          </a:prstGeom>
        </p:spPr>
      </p:pic>
      <p:sp>
        <p:nvSpPr>
          <p:cNvPr id="5" name="TextBox 4">
            <a:extLst>
              <a:ext uri="{FF2B5EF4-FFF2-40B4-BE49-F238E27FC236}">
                <a16:creationId xmlns:a16="http://schemas.microsoft.com/office/drawing/2014/main" id="{F6D1BF96-83E2-48A4-8EC4-9A3C9254A26F}"/>
              </a:ext>
            </a:extLst>
          </p:cNvPr>
          <p:cNvSpPr txBox="1"/>
          <p:nvPr/>
        </p:nvSpPr>
        <p:spPr>
          <a:xfrm>
            <a:off x="2282563" y="2083182"/>
            <a:ext cx="1180323" cy="369332"/>
          </a:xfrm>
          <a:prstGeom prst="rect">
            <a:avLst/>
          </a:prstGeom>
          <a:noFill/>
        </p:spPr>
        <p:txBody>
          <a:bodyPr wrap="none" rtlCol="0">
            <a:spAutoFit/>
          </a:bodyPr>
          <a:lstStyle/>
          <a:p>
            <a:r>
              <a:rPr lang="en-US" dirty="0"/>
              <a:t>Traditional</a:t>
            </a:r>
          </a:p>
        </p:txBody>
      </p:sp>
      <p:pic>
        <p:nvPicPr>
          <p:cNvPr id="6" name="Picture 5">
            <a:extLst>
              <a:ext uri="{FF2B5EF4-FFF2-40B4-BE49-F238E27FC236}">
                <a16:creationId xmlns:a16="http://schemas.microsoft.com/office/drawing/2014/main" id="{09AC67A2-2D09-414D-809A-F2C9A97BBB61}"/>
              </a:ext>
            </a:extLst>
          </p:cNvPr>
          <p:cNvPicPr>
            <a:picLocks noChangeAspect="1"/>
          </p:cNvPicPr>
          <p:nvPr/>
        </p:nvPicPr>
        <p:blipFill>
          <a:blip r:embed="rId3"/>
          <a:stretch>
            <a:fillRect/>
          </a:stretch>
        </p:blipFill>
        <p:spPr>
          <a:xfrm>
            <a:off x="6899417" y="2946427"/>
            <a:ext cx="4454383" cy="1955582"/>
          </a:xfrm>
          <a:prstGeom prst="rect">
            <a:avLst/>
          </a:prstGeom>
        </p:spPr>
      </p:pic>
      <p:sp>
        <p:nvSpPr>
          <p:cNvPr id="7" name="TextBox 6">
            <a:extLst>
              <a:ext uri="{FF2B5EF4-FFF2-40B4-BE49-F238E27FC236}">
                <a16:creationId xmlns:a16="http://schemas.microsoft.com/office/drawing/2014/main" id="{BF44E721-FF58-4EDB-AFEE-52EAAC018A32}"/>
              </a:ext>
            </a:extLst>
          </p:cNvPr>
          <p:cNvSpPr txBox="1"/>
          <p:nvPr/>
        </p:nvSpPr>
        <p:spPr>
          <a:xfrm>
            <a:off x="8574181" y="2116594"/>
            <a:ext cx="1104854" cy="369332"/>
          </a:xfrm>
          <a:prstGeom prst="rect">
            <a:avLst/>
          </a:prstGeom>
          <a:noFill/>
        </p:spPr>
        <p:txBody>
          <a:bodyPr wrap="none" rtlCol="0">
            <a:spAutoFit/>
          </a:bodyPr>
          <a:lstStyle/>
          <a:p>
            <a:r>
              <a:rPr lang="en-US" dirty="0"/>
              <a:t>Structural</a:t>
            </a:r>
          </a:p>
        </p:txBody>
      </p:sp>
    </p:spTree>
    <p:extLst>
      <p:ext uri="{BB962C8B-B14F-4D97-AF65-F5344CB8AC3E}">
        <p14:creationId xmlns:p14="http://schemas.microsoft.com/office/powerpoint/2010/main" val="575906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F3CDD-067E-4527-AB36-7FDBC0B4437F}"/>
              </a:ext>
            </a:extLst>
          </p:cNvPr>
          <p:cNvSpPr>
            <a:spLocks noGrp="1"/>
          </p:cNvSpPr>
          <p:nvPr>
            <p:ph type="title"/>
          </p:nvPr>
        </p:nvSpPr>
        <p:spPr/>
        <p:txBody>
          <a:bodyPr/>
          <a:lstStyle/>
          <a:p>
            <a:r>
              <a:rPr lang="en-US" dirty="0"/>
              <a:t>Classic examples of selection bias</a:t>
            </a:r>
          </a:p>
        </p:txBody>
      </p:sp>
      <p:sp>
        <p:nvSpPr>
          <p:cNvPr id="3" name="Content Placeholder 2">
            <a:extLst>
              <a:ext uri="{FF2B5EF4-FFF2-40B4-BE49-F238E27FC236}">
                <a16:creationId xmlns:a16="http://schemas.microsoft.com/office/drawing/2014/main" id="{D51856CE-014D-4929-A73A-5371113A8D91}"/>
              </a:ext>
            </a:extLst>
          </p:cNvPr>
          <p:cNvSpPr>
            <a:spLocks noGrp="1"/>
          </p:cNvSpPr>
          <p:nvPr>
            <p:ph idx="1"/>
          </p:nvPr>
        </p:nvSpPr>
        <p:spPr/>
        <p:txBody>
          <a:bodyPr/>
          <a:lstStyle/>
          <a:p>
            <a:r>
              <a:rPr lang="en-US" dirty="0"/>
              <a:t>There are many ways that a study can be subject to selection bias. </a:t>
            </a:r>
          </a:p>
          <a:p>
            <a:pPr marL="0" indent="0">
              <a:buNone/>
            </a:pPr>
            <a:endParaRPr lang="en-US" dirty="0"/>
          </a:p>
          <a:p>
            <a:r>
              <a:rPr lang="en-US" dirty="0"/>
              <a:t>Learning about well accepted types of selection bias can help with finding it in our own studies. </a:t>
            </a:r>
          </a:p>
          <a:p>
            <a:endParaRPr lang="en-US" dirty="0"/>
          </a:p>
          <a:p>
            <a:r>
              <a:rPr lang="en-US" dirty="0"/>
              <a:t>Somewhat different for case-control, cohort, ecologic, cross-sectional, and </a:t>
            </a:r>
            <a:r>
              <a:rPr lang="en-US"/>
              <a:t>RCT studies.</a:t>
            </a:r>
            <a:endParaRPr lang="en-US" dirty="0"/>
          </a:p>
        </p:txBody>
      </p:sp>
    </p:spTree>
    <p:extLst>
      <p:ext uri="{BB962C8B-B14F-4D97-AF65-F5344CB8AC3E}">
        <p14:creationId xmlns:p14="http://schemas.microsoft.com/office/powerpoint/2010/main" val="3695737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2234-8AC7-4AFE-A435-4BB9109307E6}"/>
              </a:ext>
            </a:extLst>
          </p:cNvPr>
          <p:cNvSpPr>
            <a:spLocks noGrp="1"/>
          </p:cNvSpPr>
          <p:nvPr>
            <p:ph type="title"/>
          </p:nvPr>
        </p:nvSpPr>
        <p:spPr/>
        <p:txBody>
          <a:bodyPr/>
          <a:lstStyle/>
          <a:p>
            <a:r>
              <a:rPr lang="en-US" dirty="0"/>
              <a:t>Selection bias in case-control studies</a:t>
            </a:r>
          </a:p>
        </p:txBody>
      </p:sp>
      <p:sp>
        <p:nvSpPr>
          <p:cNvPr id="3" name="Content Placeholder 2">
            <a:extLst>
              <a:ext uri="{FF2B5EF4-FFF2-40B4-BE49-F238E27FC236}">
                <a16:creationId xmlns:a16="http://schemas.microsoft.com/office/drawing/2014/main" id="{3FF350C9-5825-4F9E-A472-DC988A3B0EF5}"/>
              </a:ext>
            </a:extLst>
          </p:cNvPr>
          <p:cNvSpPr>
            <a:spLocks noGrp="1"/>
          </p:cNvSpPr>
          <p:nvPr>
            <p:ph idx="1"/>
          </p:nvPr>
        </p:nvSpPr>
        <p:spPr/>
        <p:txBody>
          <a:bodyPr/>
          <a:lstStyle/>
          <a:p>
            <a:r>
              <a:rPr lang="en-US" dirty="0"/>
              <a:t>“</a:t>
            </a:r>
            <a:r>
              <a:rPr lang="en-US" dirty="0" err="1"/>
              <a:t>Berkson’s</a:t>
            </a:r>
            <a:r>
              <a:rPr lang="en-US" dirty="0"/>
              <a:t> bias” </a:t>
            </a:r>
          </a:p>
          <a:p>
            <a:pPr lvl="1"/>
            <a:r>
              <a:rPr lang="en-US" dirty="0"/>
              <a:t>Particularly relevant for hospital-based case-control studies. </a:t>
            </a:r>
          </a:p>
          <a:p>
            <a:pPr marL="457200" lvl="1" indent="0">
              <a:buNone/>
            </a:pPr>
            <a:endParaRPr lang="en-US" dirty="0"/>
          </a:p>
          <a:p>
            <a:pPr lvl="1"/>
            <a:r>
              <a:rPr lang="en-US" dirty="0"/>
              <a:t>Occurs when controls are not selected independent of exposure. </a:t>
            </a:r>
          </a:p>
          <a:p>
            <a:pPr lvl="1"/>
            <a:endParaRPr lang="en-US" dirty="0"/>
          </a:p>
          <a:p>
            <a:pPr lvl="1"/>
            <a:r>
              <a:rPr lang="en-US" dirty="0"/>
              <a:t>Case-control studies are thought to be particularly susceptible to selection bias because at the very least Y</a:t>
            </a:r>
            <a:r>
              <a:rPr lang="en-US" dirty="0">
                <a:sym typeface="Wingdings" panose="05000000000000000000" pitchFamily="2" charset="2"/>
              </a:rPr>
              <a:t>S</a:t>
            </a:r>
            <a:endParaRPr lang="en-US" dirty="0"/>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72723800-C14C-4466-92D8-560B0FD0B519}"/>
                  </a:ext>
                </a:extLst>
              </p14:cNvPr>
              <p14:cNvContentPartPr/>
              <p14:nvPr/>
            </p14:nvContentPartPr>
            <p14:xfrm>
              <a:off x="5709446" y="4169663"/>
              <a:ext cx="257760" cy="371880"/>
            </p14:xfrm>
          </p:contentPart>
        </mc:Choice>
        <mc:Fallback xmlns="">
          <p:pic>
            <p:nvPicPr>
              <p:cNvPr id="4" name="Ink 3">
                <a:extLst>
                  <a:ext uri="{FF2B5EF4-FFF2-40B4-BE49-F238E27FC236}">
                    <a16:creationId xmlns:a16="http://schemas.microsoft.com/office/drawing/2014/main" id="{72723800-C14C-4466-92D8-560B0FD0B519}"/>
                  </a:ext>
                </a:extLst>
              </p:cNvPr>
              <p:cNvPicPr/>
              <p:nvPr/>
            </p:nvPicPr>
            <p:blipFill>
              <a:blip r:embed="rId4"/>
              <a:stretch>
                <a:fillRect/>
              </a:stretch>
            </p:blipFill>
            <p:spPr>
              <a:xfrm>
                <a:off x="5700806" y="4161023"/>
                <a:ext cx="275400" cy="389520"/>
              </a:xfrm>
              <a:prstGeom prst="rect">
                <a:avLst/>
              </a:prstGeom>
            </p:spPr>
          </p:pic>
        </mc:Fallback>
      </mc:AlternateContent>
      <p:pic>
        <p:nvPicPr>
          <p:cNvPr id="5" name="Picture 4">
            <a:extLst>
              <a:ext uri="{FF2B5EF4-FFF2-40B4-BE49-F238E27FC236}">
                <a16:creationId xmlns:a16="http://schemas.microsoft.com/office/drawing/2014/main" id="{D95D72BE-EEDC-4808-8C3F-C8DF2474ADAA}"/>
              </a:ext>
            </a:extLst>
          </p:cNvPr>
          <p:cNvPicPr>
            <a:picLocks noChangeAspect="1"/>
          </p:cNvPicPr>
          <p:nvPr/>
        </p:nvPicPr>
        <p:blipFill>
          <a:blip r:embed="rId5"/>
          <a:stretch>
            <a:fillRect/>
          </a:stretch>
        </p:blipFill>
        <p:spPr>
          <a:xfrm>
            <a:off x="1810299" y="4921024"/>
            <a:ext cx="2768742" cy="1333569"/>
          </a:xfrm>
          <a:prstGeom prst="rect">
            <a:avLst/>
          </a:prstGeom>
        </p:spPr>
      </p:pic>
      <p:sp>
        <p:nvSpPr>
          <p:cNvPr id="7" name="TextBox 6">
            <a:extLst>
              <a:ext uri="{FF2B5EF4-FFF2-40B4-BE49-F238E27FC236}">
                <a16:creationId xmlns:a16="http://schemas.microsoft.com/office/drawing/2014/main" id="{ED10BDEC-3C77-41AA-BA2B-D8742B81D3D6}"/>
              </a:ext>
            </a:extLst>
          </p:cNvPr>
          <p:cNvSpPr txBox="1"/>
          <p:nvPr/>
        </p:nvSpPr>
        <p:spPr>
          <a:xfrm>
            <a:off x="5288311" y="4849144"/>
            <a:ext cx="6096000" cy="1477328"/>
          </a:xfrm>
          <a:prstGeom prst="rect">
            <a:avLst/>
          </a:prstGeom>
          <a:noFill/>
        </p:spPr>
        <p:txBody>
          <a:bodyPr wrap="square">
            <a:spAutoFit/>
          </a:bodyPr>
          <a:lstStyle/>
          <a:p>
            <a:r>
              <a:rPr lang="en-US" sz="1800" dirty="0"/>
              <a:t>A hospital-based case control study of the malnutrition (A) on depression (Y). Because of the study design those with depression (Y) are more likely to be included in the study (C). Malnutrition by itself is likely to cause somebody to be admitted to the hospital (C). This is also called “</a:t>
            </a:r>
            <a:r>
              <a:rPr lang="en-US" sz="1800" dirty="0" err="1"/>
              <a:t>Berkson’s</a:t>
            </a:r>
            <a:r>
              <a:rPr lang="en-US" sz="1800" dirty="0"/>
              <a:t> bias”</a:t>
            </a:r>
          </a:p>
        </p:txBody>
      </p:sp>
    </p:spTree>
    <p:extLst>
      <p:ext uri="{BB962C8B-B14F-4D97-AF65-F5344CB8AC3E}">
        <p14:creationId xmlns:p14="http://schemas.microsoft.com/office/powerpoint/2010/main" val="1507322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60C21-3E33-4D13-B1A7-A5787C337BFC}"/>
              </a:ext>
            </a:extLst>
          </p:cNvPr>
          <p:cNvSpPr>
            <a:spLocks noGrp="1"/>
          </p:cNvSpPr>
          <p:nvPr>
            <p:ph type="title"/>
          </p:nvPr>
        </p:nvSpPr>
        <p:spPr/>
        <p:txBody>
          <a:bodyPr/>
          <a:lstStyle/>
          <a:p>
            <a:r>
              <a:rPr lang="en-US" dirty="0"/>
              <a:t>Selection bias in cohort studies</a:t>
            </a:r>
          </a:p>
        </p:txBody>
      </p:sp>
      <p:sp>
        <p:nvSpPr>
          <p:cNvPr id="3" name="Content Placeholder 2">
            <a:extLst>
              <a:ext uri="{FF2B5EF4-FFF2-40B4-BE49-F238E27FC236}">
                <a16:creationId xmlns:a16="http://schemas.microsoft.com/office/drawing/2014/main" id="{BE81FA6B-C5B8-4C6D-BBED-36009D20D3E9}"/>
              </a:ext>
            </a:extLst>
          </p:cNvPr>
          <p:cNvSpPr>
            <a:spLocks noGrp="1"/>
          </p:cNvSpPr>
          <p:nvPr>
            <p:ph idx="1"/>
          </p:nvPr>
        </p:nvSpPr>
        <p:spPr/>
        <p:txBody>
          <a:bodyPr/>
          <a:lstStyle/>
          <a:p>
            <a:r>
              <a:rPr lang="en-US" dirty="0"/>
              <a:t>Selection bias in cohort studies typically arises because of loss to follow-up or mortality related to both the outcome and the exposure. </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3579B76A-2BE8-41F5-9966-07C344EF1941}"/>
                  </a:ext>
                </a:extLst>
              </p14:cNvPr>
              <p14:cNvContentPartPr/>
              <p14:nvPr/>
            </p14:nvContentPartPr>
            <p14:xfrm>
              <a:off x="7946191" y="2063084"/>
              <a:ext cx="2523960" cy="46080"/>
            </p14:xfrm>
          </p:contentPart>
        </mc:Choice>
        <mc:Fallback xmlns="">
          <p:pic>
            <p:nvPicPr>
              <p:cNvPr id="4" name="Ink 3">
                <a:extLst>
                  <a:ext uri="{FF2B5EF4-FFF2-40B4-BE49-F238E27FC236}">
                    <a16:creationId xmlns:a16="http://schemas.microsoft.com/office/drawing/2014/main" id="{3579B76A-2BE8-41F5-9966-07C344EF1941}"/>
                  </a:ext>
                </a:extLst>
              </p:cNvPr>
              <p:cNvPicPr/>
              <p:nvPr/>
            </p:nvPicPr>
            <p:blipFill>
              <a:blip r:embed="rId3"/>
              <a:stretch>
                <a:fillRect/>
              </a:stretch>
            </p:blipFill>
            <p:spPr>
              <a:xfrm>
                <a:off x="7910551" y="1991444"/>
                <a:ext cx="2595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605D18AF-6D21-4886-91F8-81417BE8A887}"/>
                  </a:ext>
                </a:extLst>
              </p14:cNvPr>
              <p14:cNvContentPartPr/>
              <p14:nvPr/>
            </p14:nvContentPartPr>
            <p14:xfrm>
              <a:off x="1165951" y="2400404"/>
              <a:ext cx="9893880" cy="60840"/>
            </p14:xfrm>
          </p:contentPart>
        </mc:Choice>
        <mc:Fallback xmlns="">
          <p:pic>
            <p:nvPicPr>
              <p:cNvPr id="5" name="Ink 4">
                <a:extLst>
                  <a:ext uri="{FF2B5EF4-FFF2-40B4-BE49-F238E27FC236}">
                    <a16:creationId xmlns:a16="http://schemas.microsoft.com/office/drawing/2014/main" id="{605D18AF-6D21-4886-91F8-81417BE8A887}"/>
                  </a:ext>
                </a:extLst>
              </p:cNvPr>
              <p:cNvPicPr/>
              <p:nvPr/>
            </p:nvPicPr>
            <p:blipFill>
              <a:blip r:embed="rId5"/>
              <a:stretch>
                <a:fillRect/>
              </a:stretch>
            </p:blipFill>
            <p:spPr>
              <a:xfrm>
                <a:off x="1130311" y="2328404"/>
                <a:ext cx="9965520" cy="204480"/>
              </a:xfrm>
              <a:prstGeom prst="rect">
                <a:avLst/>
              </a:prstGeom>
            </p:spPr>
          </p:pic>
        </mc:Fallback>
      </mc:AlternateContent>
      <p:pic>
        <p:nvPicPr>
          <p:cNvPr id="7" name="Picture 6">
            <a:extLst>
              <a:ext uri="{FF2B5EF4-FFF2-40B4-BE49-F238E27FC236}">
                <a16:creationId xmlns:a16="http://schemas.microsoft.com/office/drawing/2014/main" id="{B3174C04-1645-45CE-BB67-E77B70958A0E}"/>
              </a:ext>
            </a:extLst>
          </p:cNvPr>
          <p:cNvPicPr>
            <a:picLocks noChangeAspect="1"/>
          </p:cNvPicPr>
          <p:nvPr/>
        </p:nvPicPr>
        <p:blipFill>
          <a:blip r:embed="rId6"/>
          <a:stretch>
            <a:fillRect/>
          </a:stretch>
        </p:blipFill>
        <p:spPr>
          <a:xfrm>
            <a:off x="1306044" y="3276654"/>
            <a:ext cx="4563100" cy="2966016"/>
          </a:xfrm>
          <a:prstGeom prst="rect">
            <a:avLst/>
          </a:prstGeom>
        </p:spPr>
      </p:pic>
      <p:sp>
        <p:nvSpPr>
          <p:cNvPr id="9" name="TextBox 8">
            <a:extLst>
              <a:ext uri="{FF2B5EF4-FFF2-40B4-BE49-F238E27FC236}">
                <a16:creationId xmlns:a16="http://schemas.microsoft.com/office/drawing/2014/main" id="{D828C6CF-CC53-4509-9ACA-79D9D7EB4359}"/>
              </a:ext>
            </a:extLst>
          </p:cNvPr>
          <p:cNvSpPr txBox="1"/>
          <p:nvPr/>
        </p:nvSpPr>
        <p:spPr>
          <a:xfrm>
            <a:off x="5962507" y="3882499"/>
            <a:ext cx="6094854" cy="1754326"/>
          </a:xfrm>
          <a:prstGeom prst="rect">
            <a:avLst/>
          </a:prstGeom>
          <a:noFill/>
        </p:spPr>
        <p:txBody>
          <a:bodyPr wrap="square">
            <a:spAutoFit/>
          </a:bodyPr>
          <a:lstStyle/>
          <a:p>
            <a:r>
              <a:rPr lang="en-US" sz="1800" dirty="0"/>
              <a:t>A study of occupational exposure (A) on risk of stroke (Y). The terrible work conditions of the job (W) is a common cause of exposure (A) and likelihood that a person will quit (C). Underlying health status (U) is a cause of stroke (Y) and causes a person to quit (C) through deteriorating physical health (L). This is also called the “healthy worker effect”. </a:t>
            </a:r>
          </a:p>
        </p:txBody>
      </p:sp>
    </p:spTree>
    <p:extLst>
      <p:ext uri="{BB962C8B-B14F-4D97-AF65-F5344CB8AC3E}">
        <p14:creationId xmlns:p14="http://schemas.microsoft.com/office/powerpoint/2010/main" val="2112728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3B3F9-C126-4264-B452-AFDF6B3E96F3}"/>
              </a:ext>
            </a:extLst>
          </p:cNvPr>
          <p:cNvSpPr>
            <a:spLocks noGrp="1"/>
          </p:cNvSpPr>
          <p:nvPr>
            <p:ph type="title"/>
          </p:nvPr>
        </p:nvSpPr>
        <p:spPr/>
        <p:txBody>
          <a:bodyPr/>
          <a:lstStyle/>
          <a:p>
            <a:r>
              <a:rPr lang="en-US" dirty="0"/>
              <a:t>Selection bias in cross-sectional studies</a:t>
            </a:r>
          </a:p>
        </p:txBody>
      </p:sp>
      <p:sp>
        <p:nvSpPr>
          <p:cNvPr id="3" name="Content Placeholder 2">
            <a:extLst>
              <a:ext uri="{FF2B5EF4-FFF2-40B4-BE49-F238E27FC236}">
                <a16:creationId xmlns:a16="http://schemas.microsoft.com/office/drawing/2014/main" id="{964D60AD-F4F3-4C56-937D-E3397FCCCDFF}"/>
              </a:ext>
            </a:extLst>
          </p:cNvPr>
          <p:cNvSpPr>
            <a:spLocks noGrp="1"/>
          </p:cNvSpPr>
          <p:nvPr>
            <p:ph idx="1"/>
          </p:nvPr>
        </p:nvSpPr>
        <p:spPr/>
        <p:txBody>
          <a:bodyPr/>
          <a:lstStyle/>
          <a:p>
            <a:r>
              <a:rPr lang="en-US" dirty="0"/>
              <a:t>Cross sectional studies are also susceptible to selection bias. </a:t>
            </a:r>
          </a:p>
          <a:p>
            <a:r>
              <a:rPr lang="en-US" dirty="0"/>
              <a:t>Sometimes this is referred to as “incidence-prevalence bias”. </a:t>
            </a:r>
          </a:p>
          <a:p>
            <a:r>
              <a:rPr lang="en-US" dirty="0"/>
              <a:t>Prevalent cases with better prognosis or underlying health are more likely to show up in your study. </a:t>
            </a:r>
          </a:p>
        </p:txBody>
      </p:sp>
      <p:pic>
        <p:nvPicPr>
          <p:cNvPr id="5" name="Picture 4">
            <a:extLst>
              <a:ext uri="{FF2B5EF4-FFF2-40B4-BE49-F238E27FC236}">
                <a16:creationId xmlns:a16="http://schemas.microsoft.com/office/drawing/2014/main" id="{C3CA15D8-49FD-479E-8C15-4BA5740986B8}"/>
              </a:ext>
            </a:extLst>
          </p:cNvPr>
          <p:cNvPicPr>
            <a:picLocks noChangeAspect="1"/>
          </p:cNvPicPr>
          <p:nvPr/>
        </p:nvPicPr>
        <p:blipFill>
          <a:blip r:embed="rId2"/>
          <a:stretch>
            <a:fillRect/>
          </a:stretch>
        </p:blipFill>
        <p:spPr>
          <a:xfrm>
            <a:off x="838200" y="4197464"/>
            <a:ext cx="5155571" cy="1585269"/>
          </a:xfrm>
          <a:prstGeom prst="rect">
            <a:avLst/>
          </a:prstGeom>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B67215DD-91D9-4AD4-9E2E-F2E8991591F1}"/>
                  </a:ext>
                </a:extLst>
              </p14:cNvPr>
              <p14:cNvContentPartPr/>
              <p14:nvPr/>
            </p14:nvContentPartPr>
            <p14:xfrm>
              <a:off x="5811031" y="2572484"/>
              <a:ext cx="3979080" cy="75240"/>
            </p14:xfrm>
          </p:contentPart>
        </mc:Choice>
        <mc:Fallback xmlns="">
          <p:pic>
            <p:nvPicPr>
              <p:cNvPr id="6" name="Ink 5">
                <a:extLst>
                  <a:ext uri="{FF2B5EF4-FFF2-40B4-BE49-F238E27FC236}">
                    <a16:creationId xmlns:a16="http://schemas.microsoft.com/office/drawing/2014/main" id="{B67215DD-91D9-4AD4-9E2E-F2E8991591F1}"/>
                  </a:ext>
                </a:extLst>
              </p:cNvPr>
              <p:cNvPicPr/>
              <p:nvPr/>
            </p:nvPicPr>
            <p:blipFill>
              <a:blip r:embed="rId4"/>
              <a:stretch>
                <a:fillRect/>
              </a:stretch>
            </p:blipFill>
            <p:spPr>
              <a:xfrm>
                <a:off x="5775031" y="2500484"/>
                <a:ext cx="4050720" cy="218880"/>
              </a:xfrm>
              <a:prstGeom prst="rect">
                <a:avLst/>
              </a:prstGeom>
            </p:spPr>
          </p:pic>
        </mc:Fallback>
      </mc:AlternateContent>
      <p:sp>
        <p:nvSpPr>
          <p:cNvPr id="8" name="TextBox 7">
            <a:extLst>
              <a:ext uri="{FF2B5EF4-FFF2-40B4-BE49-F238E27FC236}">
                <a16:creationId xmlns:a16="http://schemas.microsoft.com/office/drawing/2014/main" id="{3AD8C992-415F-43F9-B4D5-E1D919B35746}"/>
              </a:ext>
            </a:extLst>
          </p:cNvPr>
          <p:cNvSpPr txBox="1"/>
          <p:nvPr/>
        </p:nvSpPr>
        <p:spPr>
          <a:xfrm>
            <a:off x="7117539" y="4389933"/>
            <a:ext cx="3655880" cy="1200329"/>
          </a:xfrm>
          <a:prstGeom prst="rect">
            <a:avLst/>
          </a:prstGeom>
          <a:noFill/>
        </p:spPr>
        <p:txBody>
          <a:bodyPr wrap="square">
            <a:spAutoFit/>
          </a:bodyPr>
          <a:lstStyle/>
          <a:p>
            <a:r>
              <a:rPr lang="en-US" sz="1800" dirty="0"/>
              <a:t>A study of the effect of folic acid (A)</a:t>
            </a:r>
          </a:p>
          <a:p>
            <a:r>
              <a:rPr lang="en-US" sz="1800" dirty="0"/>
              <a:t>at conception on the prevalence of </a:t>
            </a:r>
          </a:p>
          <a:p>
            <a:r>
              <a:rPr lang="en-US" sz="1800" dirty="0"/>
              <a:t>birth defects  (Y). Only those babies </a:t>
            </a:r>
          </a:p>
          <a:p>
            <a:r>
              <a:rPr lang="en-US" sz="1800" dirty="0"/>
              <a:t>Born were included in the study (C).</a:t>
            </a:r>
          </a:p>
        </p:txBody>
      </p:sp>
    </p:spTree>
    <p:extLst>
      <p:ext uri="{BB962C8B-B14F-4D97-AF65-F5344CB8AC3E}">
        <p14:creationId xmlns:p14="http://schemas.microsoft.com/office/powerpoint/2010/main" val="1473568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6EF3A-9B29-4BA7-B2C2-59878C9C1A0F}"/>
              </a:ext>
            </a:extLst>
          </p:cNvPr>
          <p:cNvSpPr>
            <a:spLocks noGrp="1"/>
          </p:cNvSpPr>
          <p:nvPr>
            <p:ph type="title"/>
          </p:nvPr>
        </p:nvSpPr>
        <p:spPr/>
        <p:txBody>
          <a:bodyPr/>
          <a:lstStyle/>
          <a:p>
            <a:r>
              <a:rPr lang="en-US" dirty="0"/>
              <a:t>Selection bias in RCTs </a:t>
            </a:r>
          </a:p>
        </p:txBody>
      </p:sp>
      <p:sp>
        <p:nvSpPr>
          <p:cNvPr id="3" name="Content Placeholder 2">
            <a:extLst>
              <a:ext uri="{FF2B5EF4-FFF2-40B4-BE49-F238E27FC236}">
                <a16:creationId xmlns:a16="http://schemas.microsoft.com/office/drawing/2014/main" id="{0F1622CD-BCBC-44D7-8593-1D6F3A67DCEE}"/>
              </a:ext>
            </a:extLst>
          </p:cNvPr>
          <p:cNvSpPr>
            <a:spLocks noGrp="1"/>
          </p:cNvSpPr>
          <p:nvPr>
            <p:ph idx="1"/>
          </p:nvPr>
        </p:nvSpPr>
        <p:spPr/>
        <p:txBody>
          <a:bodyPr/>
          <a:lstStyle/>
          <a:p>
            <a:r>
              <a:rPr lang="en-US" dirty="0"/>
              <a:t>RCTs are often thought to be the “gold standard” of causal inference. </a:t>
            </a:r>
          </a:p>
          <a:p>
            <a:pPr marL="0" indent="0">
              <a:buNone/>
            </a:pPr>
            <a:endParaRPr lang="en-US" dirty="0"/>
          </a:p>
          <a:p>
            <a:r>
              <a:rPr lang="en-US" dirty="0"/>
              <a:t>While they are less likely to be subject to confounding, they are equally likely to be subject to selection bias because of LTF. </a:t>
            </a:r>
          </a:p>
          <a:p>
            <a:pPr marL="0" indent="0">
              <a:buNone/>
            </a:pPr>
            <a:endParaRPr lang="en-US" dirty="0"/>
          </a:p>
          <a:p>
            <a:endParaRPr lang="en-US" dirty="0"/>
          </a:p>
        </p:txBody>
      </p:sp>
      <p:pic>
        <p:nvPicPr>
          <p:cNvPr id="5" name="Picture 4">
            <a:extLst>
              <a:ext uri="{FF2B5EF4-FFF2-40B4-BE49-F238E27FC236}">
                <a16:creationId xmlns:a16="http://schemas.microsoft.com/office/drawing/2014/main" id="{D46B0CF7-614F-4EE3-A0F1-338C82E2A1C6}"/>
              </a:ext>
            </a:extLst>
          </p:cNvPr>
          <p:cNvPicPr>
            <a:picLocks noChangeAspect="1"/>
          </p:cNvPicPr>
          <p:nvPr/>
        </p:nvPicPr>
        <p:blipFill>
          <a:blip r:embed="rId2"/>
          <a:stretch>
            <a:fillRect/>
          </a:stretch>
        </p:blipFill>
        <p:spPr>
          <a:xfrm>
            <a:off x="1148238" y="4405757"/>
            <a:ext cx="4665036" cy="1906143"/>
          </a:xfrm>
          <a:prstGeom prst="rect">
            <a:avLst/>
          </a:prstGeom>
        </p:spPr>
      </p:pic>
      <p:sp>
        <p:nvSpPr>
          <p:cNvPr id="7" name="TextBox 6">
            <a:extLst>
              <a:ext uri="{FF2B5EF4-FFF2-40B4-BE49-F238E27FC236}">
                <a16:creationId xmlns:a16="http://schemas.microsoft.com/office/drawing/2014/main" id="{843A2B7F-99C9-4B4D-B8E8-B1A2A1E74E28}"/>
              </a:ext>
            </a:extLst>
          </p:cNvPr>
          <p:cNvSpPr txBox="1"/>
          <p:nvPr/>
        </p:nvSpPr>
        <p:spPr>
          <a:xfrm>
            <a:off x="6018081" y="4624256"/>
            <a:ext cx="6096000" cy="923330"/>
          </a:xfrm>
          <a:prstGeom prst="rect">
            <a:avLst/>
          </a:prstGeom>
          <a:noFill/>
        </p:spPr>
        <p:txBody>
          <a:bodyPr wrap="square">
            <a:spAutoFit/>
          </a:bodyPr>
          <a:lstStyle/>
          <a:p>
            <a:r>
              <a:rPr lang="en-US" sz="1800" dirty="0"/>
              <a:t>A study of the effect of AZT (A) on development of AIDS (Y). Treatment A and illness severity (U) both cause side effects (L)  which leads to dropout (C). </a:t>
            </a:r>
            <a:endParaRPr lang="en-US" dirty="0"/>
          </a:p>
        </p:txBody>
      </p:sp>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AF9CEC01-1580-476B-AFE4-9A695188ED38}"/>
                  </a:ext>
                </a:extLst>
              </p14:cNvPr>
              <p14:cNvContentPartPr/>
              <p14:nvPr/>
            </p14:nvContentPartPr>
            <p14:xfrm>
              <a:off x="1109431" y="3389684"/>
              <a:ext cx="8483400" cy="234360"/>
            </p14:xfrm>
          </p:contentPart>
        </mc:Choice>
        <mc:Fallback xmlns="">
          <p:pic>
            <p:nvPicPr>
              <p:cNvPr id="8" name="Ink 7">
                <a:extLst>
                  <a:ext uri="{FF2B5EF4-FFF2-40B4-BE49-F238E27FC236}">
                    <a16:creationId xmlns:a16="http://schemas.microsoft.com/office/drawing/2014/main" id="{AF9CEC01-1580-476B-AFE4-9A695188ED38}"/>
                  </a:ext>
                </a:extLst>
              </p:cNvPr>
              <p:cNvPicPr/>
              <p:nvPr/>
            </p:nvPicPr>
            <p:blipFill>
              <a:blip r:embed="rId4"/>
              <a:stretch>
                <a:fillRect/>
              </a:stretch>
            </p:blipFill>
            <p:spPr>
              <a:xfrm>
                <a:off x="1073791" y="3317684"/>
                <a:ext cx="85550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Ink 8">
                <a:extLst>
                  <a:ext uri="{FF2B5EF4-FFF2-40B4-BE49-F238E27FC236}">
                    <a16:creationId xmlns:a16="http://schemas.microsoft.com/office/drawing/2014/main" id="{D10F7649-7740-4DB7-A4C9-E1530E3BE618}"/>
                  </a:ext>
                </a:extLst>
              </p14:cNvPr>
              <p14:cNvContentPartPr/>
              <p14:nvPr/>
            </p14:nvContentPartPr>
            <p14:xfrm>
              <a:off x="1573471" y="3328844"/>
              <a:ext cx="7924320" cy="203400"/>
            </p14:xfrm>
          </p:contentPart>
        </mc:Choice>
        <mc:Fallback xmlns="">
          <p:pic>
            <p:nvPicPr>
              <p:cNvPr id="9" name="Ink 8">
                <a:extLst>
                  <a:ext uri="{FF2B5EF4-FFF2-40B4-BE49-F238E27FC236}">
                    <a16:creationId xmlns:a16="http://schemas.microsoft.com/office/drawing/2014/main" id="{D10F7649-7740-4DB7-A4C9-E1530E3BE618}"/>
                  </a:ext>
                </a:extLst>
              </p:cNvPr>
              <p:cNvPicPr/>
              <p:nvPr/>
            </p:nvPicPr>
            <p:blipFill>
              <a:blip r:embed="rId6"/>
              <a:stretch>
                <a:fillRect/>
              </a:stretch>
            </p:blipFill>
            <p:spPr>
              <a:xfrm>
                <a:off x="1537831" y="3256844"/>
                <a:ext cx="7995960" cy="347040"/>
              </a:xfrm>
              <a:prstGeom prst="rect">
                <a:avLst/>
              </a:prstGeom>
            </p:spPr>
          </p:pic>
        </mc:Fallback>
      </mc:AlternateContent>
    </p:spTree>
    <p:extLst>
      <p:ext uri="{BB962C8B-B14F-4D97-AF65-F5344CB8AC3E}">
        <p14:creationId xmlns:p14="http://schemas.microsoft.com/office/powerpoint/2010/main" val="10972103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444F0-5337-4A65-94C3-C0F89D737848}"/>
              </a:ext>
            </a:extLst>
          </p:cNvPr>
          <p:cNvSpPr>
            <a:spLocks noGrp="1"/>
          </p:cNvSpPr>
          <p:nvPr>
            <p:ph type="title"/>
          </p:nvPr>
        </p:nvSpPr>
        <p:spPr/>
        <p:txBody>
          <a:bodyPr/>
          <a:lstStyle/>
          <a:p>
            <a:r>
              <a:rPr lang="en-US" dirty="0"/>
              <a:t>Key points </a:t>
            </a:r>
          </a:p>
        </p:txBody>
      </p:sp>
      <p:sp>
        <p:nvSpPr>
          <p:cNvPr id="3" name="Content Placeholder 2">
            <a:extLst>
              <a:ext uri="{FF2B5EF4-FFF2-40B4-BE49-F238E27FC236}">
                <a16:creationId xmlns:a16="http://schemas.microsoft.com/office/drawing/2014/main" id="{DE2CEB21-649A-4BB4-8A27-89F036BB308C}"/>
              </a:ext>
            </a:extLst>
          </p:cNvPr>
          <p:cNvSpPr>
            <a:spLocks noGrp="1"/>
          </p:cNvSpPr>
          <p:nvPr>
            <p:ph idx="1"/>
          </p:nvPr>
        </p:nvSpPr>
        <p:spPr/>
        <p:txBody>
          <a:bodyPr>
            <a:normAutofit lnSpcReduction="10000"/>
          </a:bodyPr>
          <a:lstStyle/>
          <a:p>
            <a:r>
              <a:rPr lang="en-US" dirty="0"/>
              <a:t>Selection bias is a type of systematic error related to recruitment or retention of participants. </a:t>
            </a:r>
          </a:p>
          <a:p>
            <a:endParaRPr lang="en-US" dirty="0"/>
          </a:p>
          <a:p>
            <a:r>
              <a:rPr lang="en-US" dirty="0"/>
              <a:t>Recruitment or retention must be related to exposure and outcome to cause bias. </a:t>
            </a:r>
          </a:p>
          <a:p>
            <a:endParaRPr lang="en-US" dirty="0"/>
          </a:p>
          <a:p>
            <a:r>
              <a:rPr lang="en-US" dirty="0"/>
              <a:t>We can visualize selection bias on DAGs. </a:t>
            </a:r>
          </a:p>
          <a:p>
            <a:endParaRPr lang="en-US" dirty="0"/>
          </a:p>
          <a:p>
            <a:r>
              <a:rPr lang="en-US" dirty="0"/>
              <a:t>All types of studies (case-control, cohort, ecologic, RCT) are subject to selection bias but it might look different depending on the study. </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471E4EE1-0D4B-435D-B3AD-DEAF077ED64D}"/>
                  </a:ext>
                </a:extLst>
              </p14:cNvPr>
              <p14:cNvContentPartPr/>
              <p14:nvPr/>
            </p14:nvContentPartPr>
            <p14:xfrm>
              <a:off x="4854511" y="3398695"/>
              <a:ext cx="5961240" cy="84600"/>
            </p14:xfrm>
          </p:contentPart>
        </mc:Choice>
        <mc:Fallback>
          <p:pic>
            <p:nvPicPr>
              <p:cNvPr id="4" name="Ink 3">
                <a:extLst>
                  <a:ext uri="{FF2B5EF4-FFF2-40B4-BE49-F238E27FC236}">
                    <a16:creationId xmlns:a16="http://schemas.microsoft.com/office/drawing/2014/main" id="{471E4EE1-0D4B-435D-B3AD-DEAF077ED64D}"/>
                  </a:ext>
                </a:extLst>
              </p:cNvPr>
              <p:cNvPicPr/>
              <p:nvPr/>
            </p:nvPicPr>
            <p:blipFill>
              <a:blip r:embed="rId3"/>
              <a:stretch>
                <a:fillRect/>
              </a:stretch>
            </p:blipFill>
            <p:spPr>
              <a:xfrm>
                <a:off x="4764871" y="3219055"/>
                <a:ext cx="6140880" cy="44424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2D4BDBB5-BFA6-4271-A1EB-C6F5694CD3ED}"/>
                  </a:ext>
                </a:extLst>
              </p14:cNvPr>
              <p14:cNvContentPartPr/>
              <p14:nvPr/>
            </p14:nvContentPartPr>
            <p14:xfrm>
              <a:off x="1111231" y="3820615"/>
              <a:ext cx="1851840" cy="61200"/>
            </p14:xfrm>
          </p:contentPart>
        </mc:Choice>
        <mc:Fallback>
          <p:pic>
            <p:nvPicPr>
              <p:cNvPr id="5" name="Ink 4">
                <a:extLst>
                  <a:ext uri="{FF2B5EF4-FFF2-40B4-BE49-F238E27FC236}">
                    <a16:creationId xmlns:a16="http://schemas.microsoft.com/office/drawing/2014/main" id="{2D4BDBB5-BFA6-4271-A1EB-C6F5694CD3ED}"/>
                  </a:ext>
                </a:extLst>
              </p:cNvPr>
              <p:cNvPicPr/>
              <p:nvPr/>
            </p:nvPicPr>
            <p:blipFill>
              <a:blip r:embed="rId5"/>
              <a:stretch>
                <a:fillRect/>
              </a:stretch>
            </p:blipFill>
            <p:spPr>
              <a:xfrm>
                <a:off x="1021231" y="3640615"/>
                <a:ext cx="203148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6" name="Ink 5">
                <a:extLst>
                  <a:ext uri="{FF2B5EF4-FFF2-40B4-BE49-F238E27FC236}">
                    <a16:creationId xmlns:a16="http://schemas.microsoft.com/office/drawing/2014/main" id="{07FE3314-58C2-426E-80C0-52CA69162D43}"/>
                  </a:ext>
                </a:extLst>
              </p14:cNvPr>
              <p14:cNvContentPartPr/>
              <p14:nvPr/>
            </p14:nvContentPartPr>
            <p14:xfrm>
              <a:off x="3260071" y="2036095"/>
              <a:ext cx="3954600" cy="46080"/>
            </p14:xfrm>
          </p:contentPart>
        </mc:Choice>
        <mc:Fallback>
          <p:pic>
            <p:nvPicPr>
              <p:cNvPr id="6" name="Ink 5">
                <a:extLst>
                  <a:ext uri="{FF2B5EF4-FFF2-40B4-BE49-F238E27FC236}">
                    <a16:creationId xmlns:a16="http://schemas.microsoft.com/office/drawing/2014/main" id="{07FE3314-58C2-426E-80C0-52CA69162D43}"/>
                  </a:ext>
                </a:extLst>
              </p:cNvPr>
              <p:cNvPicPr/>
              <p:nvPr/>
            </p:nvPicPr>
            <p:blipFill>
              <a:blip r:embed="rId7"/>
              <a:stretch>
                <a:fillRect/>
              </a:stretch>
            </p:blipFill>
            <p:spPr>
              <a:xfrm>
                <a:off x="3170431" y="1856455"/>
                <a:ext cx="4134240" cy="4057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7" name="Ink 6">
                <a:extLst>
                  <a:ext uri="{FF2B5EF4-FFF2-40B4-BE49-F238E27FC236}">
                    <a16:creationId xmlns:a16="http://schemas.microsoft.com/office/drawing/2014/main" id="{E53ACB49-5C92-4896-B5C0-68F481B66029}"/>
                  </a:ext>
                </a:extLst>
              </p14:cNvPr>
              <p14:cNvContentPartPr/>
              <p14:nvPr/>
            </p14:nvContentPartPr>
            <p14:xfrm>
              <a:off x="1047151" y="5417935"/>
              <a:ext cx="2928240" cy="141120"/>
            </p14:xfrm>
          </p:contentPart>
        </mc:Choice>
        <mc:Fallback>
          <p:pic>
            <p:nvPicPr>
              <p:cNvPr id="7" name="Ink 6">
                <a:extLst>
                  <a:ext uri="{FF2B5EF4-FFF2-40B4-BE49-F238E27FC236}">
                    <a16:creationId xmlns:a16="http://schemas.microsoft.com/office/drawing/2014/main" id="{E53ACB49-5C92-4896-B5C0-68F481B66029}"/>
                  </a:ext>
                </a:extLst>
              </p:cNvPr>
              <p:cNvPicPr/>
              <p:nvPr/>
            </p:nvPicPr>
            <p:blipFill>
              <a:blip r:embed="rId9"/>
              <a:stretch>
                <a:fillRect/>
              </a:stretch>
            </p:blipFill>
            <p:spPr>
              <a:xfrm>
                <a:off x="957511" y="5237935"/>
                <a:ext cx="3107880" cy="500760"/>
              </a:xfrm>
              <a:prstGeom prst="rect">
                <a:avLst/>
              </a:prstGeom>
            </p:spPr>
          </p:pic>
        </mc:Fallback>
      </mc:AlternateContent>
    </p:spTree>
    <p:extLst>
      <p:ext uri="{BB962C8B-B14F-4D97-AF65-F5344CB8AC3E}">
        <p14:creationId xmlns:p14="http://schemas.microsoft.com/office/powerpoint/2010/main" val="3244252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4B86E-C51B-4017-9610-1A161EFCB4DC}"/>
              </a:ext>
            </a:extLst>
          </p:cNvPr>
          <p:cNvSpPr>
            <a:spLocks noGrp="1"/>
          </p:cNvSpPr>
          <p:nvPr>
            <p:ph type="title"/>
          </p:nvPr>
        </p:nvSpPr>
        <p:spPr/>
        <p:txBody>
          <a:bodyPr/>
          <a:lstStyle/>
          <a:p>
            <a:r>
              <a:rPr lang="en-US" dirty="0"/>
              <a:t>Next session </a:t>
            </a:r>
          </a:p>
        </p:txBody>
      </p:sp>
      <p:sp>
        <p:nvSpPr>
          <p:cNvPr id="3" name="Content Placeholder 2">
            <a:extLst>
              <a:ext uri="{FF2B5EF4-FFF2-40B4-BE49-F238E27FC236}">
                <a16:creationId xmlns:a16="http://schemas.microsoft.com/office/drawing/2014/main" id="{0C86E454-31E0-45F1-9F44-C85861CB00E6}"/>
              </a:ext>
            </a:extLst>
          </p:cNvPr>
          <p:cNvSpPr>
            <a:spLocks noGrp="1"/>
          </p:cNvSpPr>
          <p:nvPr>
            <p:ph idx="1"/>
          </p:nvPr>
        </p:nvSpPr>
        <p:spPr/>
        <p:txBody>
          <a:bodyPr>
            <a:normAutofit lnSpcReduction="10000"/>
          </a:bodyPr>
          <a:lstStyle/>
          <a:p>
            <a:r>
              <a:rPr lang="en-US" dirty="0"/>
              <a:t>Brief review</a:t>
            </a:r>
          </a:p>
          <a:p>
            <a:endParaRPr lang="en-US" dirty="0"/>
          </a:p>
          <a:p>
            <a:r>
              <a:rPr lang="en-US" dirty="0"/>
              <a:t>Predicting the direction of selection bias. </a:t>
            </a:r>
          </a:p>
          <a:p>
            <a:endParaRPr lang="en-US" dirty="0"/>
          </a:p>
          <a:p>
            <a:r>
              <a:rPr lang="en-US" dirty="0"/>
              <a:t>Methods for detecting selection bias in a study. </a:t>
            </a:r>
          </a:p>
          <a:p>
            <a:endParaRPr lang="en-US" dirty="0"/>
          </a:p>
          <a:p>
            <a:r>
              <a:rPr lang="en-US" dirty="0"/>
              <a:t>Methods for preventing or adjusting for selection bias. </a:t>
            </a:r>
          </a:p>
          <a:p>
            <a:endParaRPr lang="en-US" dirty="0"/>
          </a:p>
          <a:p>
            <a:r>
              <a:rPr lang="en-US" dirty="0"/>
              <a:t>IPW example (if there is time)</a:t>
            </a:r>
          </a:p>
        </p:txBody>
      </p:sp>
    </p:spTree>
    <p:extLst>
      <p:ext uri="{BB962C8B-B14F-4D97-AF65-F5344CB8AC3E}">
        <p14:creationId xmlns:p14="http://schemas.microsoft.com/office/powerpoint/2010/main" val="2181665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A0BF-7C50-4A8C-8B81-765E7875114C}"/>
              </a:ext>
            </a:extLst>
          </p:cNvPr>
          <p:cNvSpPr>
            <a:spLocks noGrp="1"/>
          </p:cNvSpPr>
          <p:nvPr>
            <p:ph type="title"/>
          </p:nvPr>
        </p:nvSpPr>
        <p:spPr/>
        <p:txBody>
          <a:bodyPr/>
          <a:lstStyle/>
          <a:p>
            <a:r>
              <a:rPr lang="en-US" dirty="0"/>
              <a:t>Types of error </a:t>
            </a:r>
          </a:p>
        </p:txBody>
      </p:sp>
      <p:pic>
        <p:nvPicPr>
          <p:cNvPr id="4" name="Picture 3">
            <a:extLst>
              <a:ext uri="{FF2B5EF4-FFF2-40B4-BE49-F238E27FC236}">
                <a16:creationId xmlns:a16="http://schemas.microsoft.com/office/drawing/2014/main" id="{A4D005BE-9195-4401-B02C-CA29DB5B5EDA}"/>
              </a:ext>
            </a:extLst>
          </p:cNvPr>
          <p:cNvPicPr>
            <a:picLocks noChangeAspect="1"/>
          </p:cNvPicPr>
          <p:nvPr/>
        </p:nvPicPr>
        <p:blipFill>
          <a:blip r:embed="rId2"/>
          <a:stretch>
            <a:fillRect/>
          </a:stretch>
        </p:blipFill>
        <p:spPr>
          <a:xfrm>
            <a:off x="1622163" y="1428750"/>
            <a:ext cx="10112637" cy="5337401"/>
          </a:xfrm>
          <a:prstGeom prst="rect">
            <a:avLst/>
          </a:prstGeom>
        </p:spPr>
      </p:pic>
    </p:spTree>
    <p:extLst>
      <p:ext uri="{BB962C8B-B14F-4D97-AF65-F5344CB8AC3E}">
        <p14:creationId xmlns:p14="http://schemas.microsoft.com/office/powerpoint/2010/main" val="7808405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6466A-C0B9-4418-A79D-D337356B8374}"/>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B7AEEFE0-7AF2-4698-90E1-B08EF8F02A96}"/>
              </a:ext>
            </a:extLst>
          </p:cNvPr>
          <p:cNvSpPr>
            <a:spLocks noGrp="1"/>
          </p:cNvSpPr>
          <p:nvPr>
            <p:ph idx="1"/>
          </p:nvPr>
        </p:nvSpPr>
        <p:spPr/>
        <p:txBody>
          <a:bodyPr/>
          <a:lstStyle/>
          <a:p>
            <a:pPr marL="0" marR="0">
              <a:lnSpc>
                <a:spcPct val="107000"/>
              </a:lnSpc>
              <a:spcBef>
                <a:spcPts val="0"/>
              </a:spcBef>
              <a:spcAft>
                <a:spcPts val="800"/>
              </a:spcAft>
            </a:pPr>
            <a:r>
              <a:rPr lang="en-US" sz="2400" dirty="0" err="1">
                <a:effectLst/>
                <a:ea typeface="Calibri" panose="020F0502020204030204" pitchFamily="34" charset="0"/>
                <a:cs typeface="Times New Roman" panose="02020603050405020304" pitchFamily="18" charset="0"/>
              </a:rPr>
              <a:t>Hernán</a:t>
            </a:r>
            <a:r>
              <a:rPr lang="en-US" sz="2400" dirty="0">
                <a:effectLst/>
                <a:ea typeface="Calibri" panose="020F0502020204030204" pitchFamily="34" charset="0"/>
                <a:cs typeface="Times New Roman" panose="02020603050405020304" pitchFamily="18" charset="0"/>
              </a:rPr>
              <a:t> MA, Hernández-Díaz S, Robins JM. A Structural Approach to Selection Bias: </a:t>
            </a:r>
            <a:r>
              <a:rPr lang="en-US" sz="2400" i="1" dirty="0">
                <a:effectLst/>
                <a:ea typeface="Calibri" panose="020F0502020204030204" pitchFamily="34" charset="0"/>
                <a:cs typeface="Times New Roman" panose="02020603050405020304" pitchFamily="18" charset="0"/>
              </a:rPr>
              <a:t>Epidemiology</a:t>
            </a:r>
            <a:r>
              <a:rPr lang="en-US" sz="2400" dirty="0">
                <a:effectLst/>
                <a:ea typeface="Calibri" panose="020F0502020204030204" pitchFamily="34" charset="0"/>
                <a:cs typeface="Times New Roman" panose="02020603050405020304" pitchFamily="18" charset="0"/>
              </a:rPr>
              <a:t>. 2004;15(5):615-625. doi:10.1097/01.ede.0000135174.63482.43</a:t>
            </a:r>
            <a:endParaRPr lang="en-US" sz="2400" dirty="0"/>
          </a:p>
          <a:p>
            <a:r>
              <a:rPr lang="en-US" sz="2400" dirty="0" err="1"/>
              <a:t>Hernán</a:t>
            </a:r>
            <a:r>
              <a:rPr lang="en-US" sz="2400" dirty="0"/>
              <a:t> MA, Robins JM (2020). Causal Inference: What If. Boca Raton: Chapman &amp; Hall/CRC.</a:t>
            </a:r>
          </a:p>
          <a:p>
            <a:endParaRPr lang="en-US" dirty="0"/>
          </a:p>
        </p:txBody>
      </p:sp>
    </p:spTree>
    <p:extLst>
      <p:ext uri="{BB962C8B-B14F-4D97-AF65-F5344CB8AC3E}">
        <p14:creationId xmlns:p14="http://schemas.microsoft.com/office/powerpoint/2010/main" val="2616792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ED271-1017-4A57-9870-B27E1CBE5604}"/>
              </a:ext>
            </a:extLst>
          </p:cNvPr>
          <p:cNvSpPr>
            <a:spLocks noGrp="1"/>
          </p:cNvSpPr>
          <p:nvPr>
            <p:ph type="title"/>
          </p:nvPr>
        </p:nvSpPr>
        <p:spPr/>
        <p:txBody>
          <a:bodyPr/>
          <a:lstStyle/>
          <a:p>
            <a:r>
              <a:rPr lang="en-US" dirty="0"/>
              <a:t>Types of error </a:t>
            </a:r>
          </a:p>
        </p:txBody>
      </p:sp>
      <p:sp>
        <p:nvSpPr>
          <p:cNvPr id="3" name="Content Placeholder 2">
            <a:extLst>
              <a:ext uri="{FF2B5EF4-FFF2-40B4-BE49-F238E27FC236}">
                <a16:creationId xmlns:a16="http://schemas.microsoft.com/office/drawing/2014/main" id="{E763E99B-7B29-4A44-A1C6-159585A862AA}"/>
              </a:ext>
            </a:extLst>
          </p:cNvPr>
          <p:cNvSpPr>
            <a:spLocks noGrp="1"/>
          </p:cNvSpPr>
          <p:nvPr>
            <p:ph idx="1"/>
          </p:nvPr>
        </p:nvSpPr>
        <p:spPr>
          <a:xfrm>
            <a:off x="838200" y="1825625"/>
            <a:ext cx="9955845" cy="3092063"/>
          </a:xfrm>
        </p:spPr>
        <p:txBody>
          <a:bodyPr>
            <a:normAutofit/>
          </a:bodyPr>
          <a:lstStyle/>
          <a:p>
            <a:r>
              <a:rPr lang="en-US" dirty="0"/>
              <a:t>Random error gets smaller as sample size (n) gets larger. </a:t>
            </a:r>
          </a:p>
          <a:p>
            <a:pPr marL="0" indent="0">
              <a:buNone/>
            </a:pPr>
            <a:endParaRPr lang="en-US" dirty="0"/>
          </a:p>
          <a:p>
            <a:r>
              <a:rPr lang="en-US" dirty="0"/>
              <a:t>Systematic error does not get better with larger n. </a:t>
            </a:r>
          </a:p>
          <a:p>
            <a:pPr marL="0" indent="0">
              <a:buNone/>
            </a:pPr>
            <a:endParaRPr lang="en-US" dirty="0"/>
          </a:p>
          <a:p>
            <a:r>
              <a:rPr lang="en-US" dirty="0"/>
              <a:t>Selection bias is a type of systematic error. </a:t>
            </a:r>
          </a:p>
          <a:p>
            <a:endParaRPr lang="en-US" dirty="0"/>
          </a:p>
          <a:p>
            <a:pPr marL="0" indent="0">
              <a:buNone/>
            </a:pPr>
            <a:endParaRPr lang="en-US" dirty="0"/>
          </a:p>
        </p:txBody>
      </p:sp>
      <p:pic>
        <p:nvPicPr>
          <p:cNvPr id="4" name="Picture 3">
            <a:extLst>
              <a:ext uri="{FF2B5EF4-FFF2-40B4-BE49-F238E27FC236}">
                <a16:creationId xmlns:a16="http://schemas.microsoft.com/office/drawing/2014/main" id="{DFA7E321-03A4-48F4-ACBB-166588D2AB89}"/>
              </a:ext>
            </a:extLst>
          </p:cNvPr>
          <p:cNvPicPr>
            <a:picLocks noChangeAspect="1"/>
          </p:cNvPicPr>
          <p:nvPr/>
        </p:nvPicPr>
        <p:blipFill>
          <a:blip r:embed="rId2"/>
          <a:stretch>
            <a:fillRect/>
          </a:stretch>
        </p:blipFill>
        <p:spPr>
          <a:xfrm>
            <a:off x="3424753" y="4534411"/>
            <a:ext cx="5525257" cy="2045181"/>
          </a:xfrm>
          <a:prstGeom prst="rect">
            <a:avLst/>
          </a:prstGeom>
        </p:spPr>
      </p:pic>
    </p:spTree>
    <p:extLst>
      <p:ext uri="{BB962C8B-B14F-4D97-AF65-F5344CB8AC3E}">
        <p14:creationId xmlns:p14="http://schemas.microsoft.com/office/powerpoint/2010/main" val="5803321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651F7-483C-4548-9D7E-6551EC4E3242}"/>
              </a:ext>
            </a:extLst>
          </p:cNvPr>
          <p:cNvSpPr>
            <a:spLocks noGrp="1"/>
          </p:cNvSpPr>
          <p:nvPr>
            <p:ph type="title"/>
          </p:nvPr>
        </p:nvSpPr>
        <p:spPr/>
        <p:txBody>
          <a:bodyPr/>
          <a:lstStyle/>
          <a:p>
            <a:r>
              <a:rPr lang="en-US" dirty="0"/>
              <a:t>Selection bias definitions </a:t>
            </a:r>
          </a:p>
        </p:txBody>
      </p:sp>
      <p:sp>
        <p:nvSpPr>
          <p:cNvPr id="3" name="Content Placeholder 2">
            <a:extLst>
              <a:ext uri="{FF2B5EF4-FFF2-40B4-BE49-F238E27FC236}">
                <a16:creationId xmlns:a16="http://schemas.microsoft.com/office/drawing/2014/main" id="{1894F645-69FD-433D-9EB1-FD23133FA818}"/>
              </a:ext>
            </a:extLst>
          </p:cNvPr>
          <p:cNvSpPr>
            <a:spLocks noGrp="1"/>
          </p:cNvSpPr>
          <p:nvPr>
            <p:ph idx="1"/>
          </p:nvPr>
        </p:nvSpPr>
        <p:spPr/>
        <p:txBody>
          <a:bodyPr/>
          <a:lstStyle/>
          <a:p>
            <a:r>
              <a:rPr lang="en-US" dirty="0"/>
              <a:t>Distinct from confounding and information bias because of its mechanisms. </a:t>
            </a:r>
          </a:p>
          <a:p>
            <a:endParaRPr lang="en-US" dirty="0"/>
          </a:p>
          <a:p>
            <a:r>
              <a:rPr lang="en-US" dirty="0"/>
              <a:t>Similar to confounding because  exchangeability is violated.</a:t>
            </a:r>
          </a:p>
          <a:p>
            <a:pPr lvl="1"/>
            <a:r>
              <a:rPr lang="en-US" dirty="0" err="1"/>
              <a:t>Pr</a:t>
            </a:r>
            <a:r>
              <a:rPr lang="en-US" dirty="0"/>
              <a:t>[A=a] is not independent of </a:t>
            </a:r>
            <a:r>
              <a:rPr lang="en-US" dirty="0" err="1"/>
              <a:t>Y</a:t>
            </a:r>
            <a:r>
              <a:rPr lang="en-US" baseline="30000" dirty="0" err="1"/>
              <a:t>a</a:t>
            </a:r>
            <a:endParaRPr lang="en-US" dirty="0"/>
          </a:p>
          <a:p>
            <a:pPr marL="457200" lvl="1" indent="0">
              <a:buNone/>
            </a:pPr>
            <a:endParaRPr lang="en-US" dirty="0"/>
          </a:p>
          <a:p>
            <a:r>
              <a:rPr lang="en-US" dirty="0"/>
              <a:t>Traditional definition: “Selection bias is present when individuals have different probabilities of being included (or retained) in a study sample according to relevant characteristics, namely the exposure and outcome of interest.” (</a:t>
            </a:r>
            <a:r>
              <a:rPr lang="en-US" dirty="0" err="1"/>
              <a:t>Szklo</a:t>
            </a:r>
            <a:r>
              <a:rPr lang="en-US" dirty="0"/>
              <a:t> &amp; Nieto, 2019)</a:t>
            </a:r>
          </a:p>
        </p:txBody>
      </p:sp>
    </p:spTree>
    <p:extLst>
      <p:ext uri="{BB962C8B-B14F-4D97-AF65-F5344CB8AC3E}">
        <p14:creationId xmlns:p14="http://schemas.microsoft.com/office/powerpoint/2010/main" val="1491159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F801B-BE02-4779-9AA1-1FBDE8904A93}"/>
              </a:ext>
            </a:extLst>
          </p:cNvPr>
          <p:cNvSpPr>
            <a:spLocks noGrp="1"/>
          </p:cNvSpPr>
          <p:nvPr>
            <p:ph type="title"/>
          </p:nvPr>
        </p:nvSpPr>
        <p:spPr/>
        <p:txBody>
          <a:bodyPr/>
          <a:lstStyle/>
          <a:p>
            <a:r>
              <a:rPr lang="en-US" dirty="0"/>
              <a:t>Selection bias definitions</a:t>
            </a:r>
          </a:p>
        </p:txBody>
      </p:sp>
      <p:sp>
        <p:nvSpPr>
          <p:cNvPr id="3" name="Content Placeholder 2">
            <a:extLst>
              <a:ext uri="{FF2B5EF4-FFF2-40B4-BE49-F238E27FC236}">
                <a16:creationId xmlns:a16="http://schemas.microsoft.com/office/drawing/2014/main" id="{414BE46E-AF60-44AA-99C9-B8F2E6210193}"/>
              </a:ext>
            </a:extLst>
          </p:cNvPr>
          <p:cNvSpPr>
            <a:spLocks noGrp="1"/>
          </p:cNvSpPr>
          <p:nvPr>
            <p:ph idx="1"/>
          </p:nvPr>
        </p:nvSpPr>
        <p:spPr/>
        <p:txBody>
          <a:bodyPr/>
          <a:lstStyle/>
          <a:p>
            <a:r>
              <a:rPr lang="en-US" dirty="0"/>
              <a:t>Structural definition: “Bias resulting from conditioning on a common effect (a collider) of two variables, one of which is the exposure or associated with the exposure and the other is either the outcome or associated with the outcome. (Adapted from  </a:t>
            </a:r>
            <a:r>
              <a:rPr lang="en-US" dirty="0" err="1"/>
              <a:t>Hernán</a:t>
            </a:r>
            <a:r>
              <a:rPr lang="en-US" dirty="0"/>
              <a:t>, Hernández-Díaz, and Robins 2004).”</a:t>
            </a:r>
          </a:p>
          <a:p>
            <a:endParaRPr lang="en-US" dirty="0"/>
          </a:p>
          <a:p>
            <a:r>
              <a:rPr lang="en-US" dirty="0"/>
              <a:t>What?</a:t>
            </a:r>
          </a:p>
          <a:p>
            <a:endParaRPr lang="en-US" dirty="0"/>
          </a:p>
          <a:p>
            <a:r>
              <a:rPr lang="en-US" dirty="0"/>
              <a:t>Why do we need another definition?</a:t>
            </a:r>
          </a:p>
        </p:txBody>
      </p:sp>
    </p:spTree>
    <p:extLst>
      <p:ext uri="{BB962C8B-B14F-4D97-AF65-F5344CB8AC3E}">
        <p14:creationId xmlns:p14="http://schemas.microsoft.com/office/powerpoint/2010/main" val="3520012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C332-912A-40B0-AE2E-189F9F4E9047}"/>
              </a:ext>
            </a:extLst>
          </p:cNvPr>
          <p:cNvSpPr>
            <a:spLocks noGrp="1"/>
          </p:cNvSpPr>
          <p:nvPr>
            <p:ph type="title"/>
          </p:nvPr>
        </p:nvSpPr>
        <p:spPr/>
        <p:txBody>
          <a:bodyPr/>
          <a:lstStyle/>
          <a:p>
            <a:r>
              <a:rPr lang="en-US" dirty="0"/>
              <a:t>DAG basics review and colliders </a:t>
            </a:r>
          </a:p>
        </p:txBody>
      </p:sp>
      <p:sp>
        <p:nvSpPr>
          <p:cNvPr id="3" name="Content Placeholder 2">
            <a:extLst>
              <a:ext uri="{FF2B5EF4-FFF2-40B4-BE49-F238E27FC236}">
                <a16:creationId xmlns:a16="http://schemas.microsoft.com/office/drawing/2014/main" id="{0E2A869E-2D7C-4C1F-8F1D-2B16DB3A3FA6}"/>
              </a:ext>
            </a:extLst>
          </p:cNvPr>
          <p:cNvSpPr>
            <a:spLocks noGrp="1"/>
          </p:cNvSpPr>
          <p:nvPr>
            <p:ph idx="1"/>
          </p:nvPr>
        </p:nvSpPr>
        <p:spPr/>
        <p:txBody>
          <a:bodyPr>
            <a:normAutofit fontScale="92500" lnSpcReduction="20000"/>
          </a:bodyPr>
          <a:lstStyle/>
          <a:p>
            <a:r>
              <a:rPr lang="en-US" dirty="0"/>
              <a:t>DAGs are diagrams that epidemiologist (and others) can use to visualize statistical relationships. </a:t>
            </a:r>
          </a:p>
          <a:p>
            <a:pPr marL="0" indent="0">
              <a:buNone/>
            </a:pPr>
            <a:endParaRPr lang="en-US" dirty="0"/>
          </a:p>
          <a:p>
            <a:r>
              <a:rPr lang="en-US" dirty="0"/>
              <a:t>A </a:t>
            </a:r>
            <a:r>
              <a:rPr lang="en-US" dirty="0">
                <a:sym typeface="Wingdings" panose="05000000000000000000" pitchFamily="2" charset="2"/>
              </a:rPr>
              <a:t> Y means A causes Y</a:t>
            </a:r>
          </a:p>
          <a:p>
            <a:pPr marL="0" indent="0">
              <a:buNone/>
            </a:pPr>
            <a:endParaRPr lang="en-US" dirty="0">
              <a:sym typeface="Wingdings" panose="05000000000000000000" pitchFamily="2" charset="2"/>
            </a:endParaRPr>
          </a:p>
          <a:p>
            <a:r>
              <a:rPr lang="en-US" dirty="0">
                <a:sym typeface="Wingdings" panose="05000000000000000000" pitchFamily="2" charset="2"/>
              </a:rPr>
              <a:t>Time flows left to right, top to bottom. </a:t>
            </a:r>
          </a:p>
          <a:p>
            <a:endParaRPr lang="en-US" dirty="0">
              <a:sym typeface="Wingdings" panose="05000000000000000000" pitchFamily="2" charset="2"/>
            </a:endParaRPr>
          </a:p>
          <a:p>
            <a:r>
              <a:rPr lang="en-US" dirty="0">
                <a:sym typeface="Wingdings" panose="05000000000000000000" pitchFamily="2" charset="2"/>
              </a:rPr>
              <a:t>DAGs represent your assumptions and knowledge about causal relationships. They are not magic; they are just models. </a:t>
            </a:r>
          </a:p>
          <a:p>
            <a:endParaRPr lang="en-US" dirty="0">
              <a:sym typeface="Wingdings" panose="05000000000000000000" pitchFamily="2" charset="2"/>
            </a:endParaRPr>
          </a:p>
          <a:p>
            <a:r>
              <a:rPr lang="en-US" dirty="0">
                <a:sym typeface="Wingdings" panose="05000000000000000000" pitchFamily="2" charset="2"/>
              </a:rPr>
              <a:t>DAGs are never cyclic because they are time specific. </a:t>
            </a:r>
          </a:p>
          <a:p>
            <a:endParaRPr lang="en-US" dirty="0"/>
          </a:p>
        </p:txBody>
      </p:sp>
    </p:spTree>
    <p:extLst>
      <p:ext uri="{BB962C8B-B14F-4D97-AF65-F5344CB8AC3E}">
        <p14:creationId xmlns:p14="http://schemas.microsoft.com/office/powerpoint/2010/main" val="3248739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0C332-912A-40B0-AE2E-189F9F4E9047}"/>
              </a:ext>
            </a:extLst>
          </p:cNvPr>
          <p:cNvSpPr>
            <a:spLocks noGrp="1"/>
          </p:cNvSpPr>
          <p:nvPr>
            <p:ph type="title"/>
          </p:nvPr>
        </p:nvSpPr>
        <p:spPr/>
        <p:txBody>
          <a:bodyPr/>
          <a:lstStyle/>
          <a:p>
            <a:r>
              <a:rPr lang="en-US" dirty="0"/>
              <a:t>DAG basics review and colliders </a:t>
            </a:r>
          </a:p>
        </p:txBody>
      </p:sp>
      <p:sp>
        <p:nvSpPr>
          <p:cNvPr id="3" name="Content Placeholder 2">
            <a:extLst>
              <a:ext uri="{FF2B5EF4-FFF2-40B4-BE49-F238E27FC236}">
                <a16:creationId xmlns:a16="http://schemas.microsoft.com/office/drawing/2014/main" id="{0E2A869E-2D7C-4C1F-8F1D-2B16DB3A3FA6}"/>
              </a:ext>
            </a:extLst>
          </p:cNvPr>
          <p:cNvSpPr>
            <a:spLocks noGrp="1"/>
          </p:cNvSpPr>
          <p:nvPr>
            <p:ph idx="1"/>
          </p:nvPr>
        </p:nvSpPr>
        <p:spPr/>
        <p:txBody>
          <a:bodyPr/>
          <a:lstStyle/>
          <a:p>
            <a:r>
              <a:rPr lang="en-US" dirty="0"/>
              <a:t>DAGs are acyclic because they are time specific. </a:t>
            </a:r>
          </a:p>
        </p:txBody>
      </p:sp>
      <p:pic>
        <p:nvPicPr>
          <p:cNvPr id="4" name="Picture 3">
            <a:extLst>
              <a:ext uri="{FF2B5EF4-FFF2-40B4-BE49-F238E27FC236}">
                <a16:creationId xmlns:a16="http://schemas.microsoft.com/office/drawing/2014/main" id="{2BD27122-353C-4956-9EC5-A7184C3AB951}"/>
              </a:ext>
            </a:extLst>
          </p:cNvPr>
          <p:cNvPicPr>
            <a:picLocks noChangeAspect="1"/>
          </p:cNvPicPr>
          <p:nvPr/>
        </p:nvPicPr>
        <p:blipFill>
          <a:blip r:embed="rId2"/>
          <a:stretch>
            <a:fillRect/>
          </a:stretch>
        </p:blipFill>
        <p:spPr>
          <a:xfrm>
            <a:off x="3543759" y="2279312"/>
            <a:ext cx="4445228" cy="4508732"/>
          </a:xfrm>
          <a:prstGeom prst="rect">
            <a:avLst/>
          </a:prstGeom>
        </p:spPr>
      </p:pic>
      <p:grpSp>
        <p:nvGrpSpPr>
          <p:cNvPr id="15" name="Group 14">
            <a:extLst>
              <a:ext uri="{FF2B5EF4-FFF2-40B4-BE49-F238E27FC236}">
                <a16:creationId xmlns:a16="http://schemas.microsoft.com/office/drawing/2014/main" id="{35E2DF6C-0BA1-4252-8F7B-628754D8EF75}"/>
              </a:ext>
            </a:extLst>
          </p:cNvPr>
          <p:cNvGrpSpPr/>
          <p:nvPr/>
        </p:nvGrpSpPr>
        <p:grpSpPr>
          <a:xfrm>
            <a:off x="6738733" y="2745253"/>
            <a:ext cx="1410840" cy="1341000"/>
            <a:chOff x="6738733" y="2745253"/>
            <a:chExt cx="1410840" cy="1341000"/>
          </a:xfrm>
        </p:grpSpPr>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61361055-1368-4887-9261-D6CCF67FF984}"/>
                    </a:ext>
                  </a:extLst>
                </p14:cNvPr>
                <p14:cNvContentPartPr/>
                <p14:nvPr/>
              </p14:nvContentPartPr>
              <p14:xfrm>
                <a:off x="6738733" y="3256453"/>
                <a:ext cx="175680" cy="540000"/>
              </p14:xfrm>
            </p:contentPart>
          </mc:Choice>
          <mc:Fallback xmlns="">
            <p:pic>
              <p:nvPicPr>
                <p:cNvPr id="6" name="Ink 5">
                  <a:extLst>
                    <a:ext uri="{FF2B5EF4-FFF2-40B4-BE49-F238E27FC236}">
                      <a16:creationId xmlns:a16="http://schemas.microsoft.com/office/drawing/2014/main" id="{61361055-1368-4887-9261-D6CCF67FF984}"/>
                    </a:ext>
                  </a:extLst>
                </p:cNvPr>
                <p:cNvPicPr/>
                <p:nvPr/>
              </p:nvPicPr>
              <p:blipFill>
                <a:blip r:embed="rId4"/>
                <a:stretch>
                  <a:fillRect/>
                </a:stretch>
              </p:blipFill>
              <p:spPr>
                <a:xfrm>
                  <a:off x="6730093" y="3247813"/>
                  <a:ext cx="19332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7D55D16-7146-493F-B357-6C19B5CCA7F0}"/>
                    </a:ext>
                  </a:extLst>
                </p14:cNvPr>
                <p14:cNvContentPartPr/>
                <p14:nvPr/>
              </p14:nvContentPartPr>
              <p14:xfrm>
                <a:off x="6931693" y="3278773"/>
                <a:ext cx="121680" cy="459360"/>
              </p14:xfrm>
            </p:contentPart>
          </mc:Choice>
          <mc:Fallback xmlns="">
            <p:pic>
              <p:nvPicPr>
                <p:cNvPr id="7" name="Ink 6">
                  <a:extLst>
                    <a:ext uri="{FF2B5EF4-FFF2-40B4-BE49-F238E27FC236}">
                      <a16:creationId xmlns:a16="http://schemas.microsoft.com/office/drawing/2014/main" id="{D7D55D16-7146-493F-B357-6C19B5CCA7F0}"/>
                    </a:ext>
                  </a:extLst>
                </p:cNvPr>
                <p:cNvPicPr/>
                <p:nvPr/>
              </p:nvPicPr>
              <p:blipFill>
                <a:blip r:embed="rId6"/>
                <a:stretch>
                  <a:fillRect/>
                </a:stretch>
              </p:blipFill>
              <p:spPr>
                <a:xfrm>
                  <a:off x="6922693" y="3270133"/>
                  <a:ext cx="139320" cy="477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9FF63E39-6D55-42A6-9693-730F59ECC088}"/>
                    </a:ext>
                  </a:extLst>
                </p14:cNvPr>
                <p14:cNvContentPartPr/>
                <p14:nvPr/>
              </p14:nvContentPartPr>
              <p14:xfrm>
                <a:off x="6760333" y="3548413"/>
                <a:ext cx="330840" cy="44640"/>
              </p14:xfrm>
            </p:contentPart>
          </mc:Choice>
          <mc:Fallback xmlns="">
            <p:pic>
              <p:nvPicPr>
                <p:cNvPr id="8" name="Ink 7">
                  <a:extLst>
                    <a:ext uri="{FF2B5EF4-FFF2-40B4-BE49-F238E27FC236}">
                      <a16:creationId xmlns:a16="http://schemas.microsoft.com/office/drawing/2014/main" id="{9FF63E39-6D55-42A6-9693-730F59ECC088}"/>
                    </a:ext>
                  </a:extLst>
                </p:cNvPr>
                <p:cNvPicPr/>
                <p:nvPr/>
              </p:nvPicPr>
              <p:blipFill>
                <a:blip r:embed="rId8"/>
                <a:stretch>
                  <a:fillRect/>
                </a:stretch>
              </p:blipFill>
              <p:spPr>
                <a:xfrm>
                  <a:off x="6751693" y="3539413"/>
                  <a:ext cx="3484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1B7F57E5-260F-4A3A-B201-34957AD3977C}"/>
                    </a:ext>
                  </a:extLst>
                </p14:cNvPr>
                <p14:cNvContentPartPr/>
                <p14:nvPr/>
              </p14:nvContentPartPr>
              <p14:xfrm>
                <a:off x="7914493" y="3191293"/>
                <a:ext cx="235080" cy="313560"/>
              </p14:xfrm>
            </p:contentPart>
          </mc:Choice>
          <mc:Fallback xmlns="">
            <p:pic>
              <p:nvPicPr>
                <p:cNvPr id="11" name="Ink 10">
                  <a:extLst>
                    <a:ext uri="{FF2B5EF4-FFF2-40B4-BE49-F238E27FC236}">
                      <a16:creationId xmlns:a16="http://schemas.microsoft.com/office/drawing/2014/main" id="{1B7F57E5-260F-4A3A-B201-34957AD3977C}"/>
                    </a:ext>
                  </a:extLst>
                </p:cNvPr>
                <p:cNvPicPr/>
                <p:nvPr/>
              </p:nvPicPr>
              <p:blipFill>
                <a:blip r:embed="rId10"/>
                <a:stretch>
                  <a:fillRect/>
                </a:stretch>
              </p:blipFill>
              <p:spPr>
                <a:xfrm>
                  <a:off x="7905853" y="3182293"/>
                  <a:ext cx="2527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897B663F-7330-445F-A80F-C9EFC99F7DA5}"/>
                    </a:ext>
                  </a:extLst>
                </p14:cNvPr>
                <p14:cNvContentPartPr/>
                <p14:nvPr/>
              </p14:nvContentPartPr>
              <p14:xfrm>
                <a:off x="8067493" y="3472093"/>
                <a:ext cx="29880" cy="302400"/>
              </p14:xfrm>
            </p:contentPart>
          </mc:Choice>
          <mc:Fallback xmlns="">
            <p:pic>
              <p:nvPicPr>
                <p:cNvPr id="12" name="Ink 11">
                  <a:extLst>
                    <a:ext uri="{FF2B5EF4-FFF2-40B4-BE49-F238E27FC236}">
                      <a16:creationId xmlns:a16="http://schemas.microsoft.com/office/drawing/2014/main" id="{897B663F-7330-445F-A80F-C9EFC99F7DA5}"/>
                    </a:ext>
                  </a:extLst>
                </p:cNvPr>
                <p:cNvPicPr/>
                <p:nvPr/>
              </p:nvPicPr>
              <p:blipFill>
                <a:blip r:embed="rId12"/>
                <a:stretch>
                  <a:fillRect/>
                </a:stretch>
              </p:blipFill>
              <p:spPr>
                <a:xfrm>
                  <a:off x="8058853" y="3463093"/>
                  <a:ext cx="475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568AF4B9-4F55-40C7-BCEB-CB57BE87EA24}"/>
                    </a:ext>
                  </a:extLst>
                </p14:cNvPr>
                <p14:cNvContentPartPr/>
                <p14:nvPr/>
              </p14:nvContentPartPr>
              <p14:xfrm>
                <a:off x="7048693" y="3876733"/>
                <a:ext cx="966600" cy="209520"/>
              </p14:xfrm>
            </p:contentPart>
          </mc:Choice>
          <mc:Fallback xmlns="">
            <p:pic>
              <p:nvPicPr>
                <p:cNvPr id="13" name="Ink 12">
                  <a:extLst>
                    <a:ext uri="{FF2B5EF4-FFF2-40B4-BE49-F238E27FC236}">
                      <a16:creationId xmlns:a16="http://schemas.microsoft.com/office/drawing/2014/main" id="{568AF4B9-4F55-40C7-BCEB-CB57BE87EA24}"/>
                    </a:ext>
                  </a:extLst>
                </p:cNvPr>
                <p:cNvPicPr/>
                <p:nvPr/>
              </p:nvPicPr>
              <p:blipFill>
                <a:blip r:embed="rId14"/>
                <a:stretch>
                  <a:fillRect/>
                </a:stretch>
              </p:blipFill>
              <p:spPr>
                <a:xfrm>
                  <a:off x="7040053" y="3867733"/>
                  <a:ext cx="984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D91CD7D5-AA90-4FA1-962E-A48B2906DBF0}"/>
                    </a:ext>
                  </a:extLst>
                </p14:cNvPr>
                <p14:cNvContentPartPr/>
                <p14:nvPr/>
              </p14:nvContentPartPr>
              <p14:xfrm>
                <a:off x="6982813" y="2745253"/>
                <a:ext cx="956520" cy="410400"/>
              </p14:xfrm>
            </p:contentPart>
          </mc:Choice>
          <mc:Fallback xmlns="">
            <p:pic>
              <p:nvPicPr>
                <p:cNvPr id="14" name="Ink 13">
                  <a:extLst>
                    <a:ext uri="{FF2B5EF4-FFF2-40B4-BE49-F238E27FC236}">
                      <a16:creationId xmlns:a16="http://schemas.microsoft.com/office/drawing/2014/main" id="{D91CD7D5-AA90-4FA1-962E-A48B2906DBF0}"/>
                    </a:ext>
                  </a:extLst>
                </p:cNvPr>
                <p:cNvPicPr/>
                <p:nvPr/>
              </p:nvPicPr>
              <p:blipFill>
                <a:blip r:embed="rId16"/>
                <a:stretch>
                  <a:fillRect/>
                </a:stretch>
              </p:blipFill>
              <p:spPr>
                <a:xfrm>
                  <a:off x="6973813" y="2736613"/>
                  <a:ext cx="974160" cy="428040"/>
                </a:xfrm>
                <a:prstGeom prst="rect">
                  <a:avLst/>
                </a:prstGeom>
              </p:spPr>
            </p:pic>
          </mc:Fallback>
        </mc:AlternateContent>
      </p:grpSp>
      <p:grpSp>
        <p:nvGrpSpPr>
          <p:cNvPr id="34" name="Group 33">
            <a:extLst>
              <a:ext uri="{FF2B5EF4-FFF2-40B4-BE49-F238E27FC236}">
                <a16:creationId xmlns:a16="http://schemas.microsoft.com/office/drawing/2014/main" id="{570ED6CA-76A0-4860-97EC-E023F38C8420}"/>
              </a:ext>
            </a:extLst>
          </p:cNvPr>
          <p:cNvGrpSpPr/>
          <p:nvPr/>
        </p:nvGrpSpPr>
        <p:grpSpPr>
          <a:xfrm>
            <a:off x="6201253" y="4953853"/>
            <a:ext cx="4087080" cy="948960"/>
            <a:chOff x="6201253" y="4953853"/>
            <a:chExt cx="4087080" cy="948960"/>
          </a:xfrm>
        </p:grpSpPr>
        <mc:AlternateContent xmlns:mc="http://schemas.openxmlformats.org/markup-compatibility/2006" xmlns:p14="http://schemas.microsoft.com/office/powerpoint/2010/main">
          <mc:Choice Requires="p14">
            <p:contentPart p14:bwMode="auto" r:id="rId17">
              <p14:nvContentPartPr>
                <p14:cNvPr id="16" name="Ink 15">
                  <a:extLst>
                    <a:ext uri="{FF2B5EF4-FFF2-40B4-BE49-F238E27FC236}">
                      <a16:creationId xmlns:a16="http://schemas.microsoft.com/office/drawing/2014/main" id="{F6F1A384-82C9-4996-AA9E-C54B770DAA11}"/>
                    </a:ext>
                  </a:extLst>
                </p14:cNvPr>
                <p14:cNvContentPartPr/>
                <p14:nvPr/>
              </p14:nvContentPartPr>
              <p14:xfrm>
                <a:off x="6201253" y="5328253"/>
                <a:ext cx="216720" cy="456840"/>
              </p14:xfrm>
            </p:contentPart>
          </mc:Choice>
          <mc:Fallback xmlns="">
            <p:pic>
              <p:nvPicPr>
                <p:cNvPr id="16" name="Ink 15">
                  <a:extLst>
                    <a:ext uri="{FF2B5EF4-FFF2-40B4-BE49-F238E27FC236}">
                      <a16:creationId xmlns:a16="http://schemas.microsoft.com/office/drawing/2014/main" id="{F6F1A384-82C9-4996-AA9E-C54B770DAA11}"/>
                    </a:ext>
                  </a:extLst>
                </p:cNvPr>
                <p:cNvPicPr/>
                <p:nvPr/>
              </p:nvPicPr>
              <p:blipFill>
                <a:blip r:embed="rId18"/>
                <a:stretch>
                  <a:fillRect/>
                </a:stretch>
              </p:blipFill>
              <p:spPr>
                <a:xfrm>
                  <a:off x="6192253" y="5319613"/>
                  <a:ext cx="23436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Ink 16">
                  <a:extLst>
                    <a:ext uri="{FF2B5EF4-FFF2-40B4-BE49-F238E27FC236}">
                      <a16:creationId xmlns:a16="http://schemas.microsoft.com/office/drawing/2014/main" id="{B0ED9CC5-ECF3-48B8-BB22-C6F8AAF2034A}"/>
                    </a:ext>
                  </a:extLst>
                </p14:cNvPr>
                <p14:cNvContentPartPr/>
                <p14:nvPr/>
              </p14:nvContentPartPr>
              <p14:xfrm>
                <a:off x="6247333" y="5611573"/>
                <a:ext cx="164880" cy="44640"/>
              </p14:xfrm>
            </p:contentPart>
          </mc:Choice>
          <mc:Fallback xmlns="">
            <p:pic>
              <p:nvPicPr>
                <p:cNvPr id="17" name="Ink 16">
                  <a:extLst>
                    <a:ext uri="{FF2B5EF4-FFF2-40B4-BE49-F238E27FC236}">
                      <a16:creationId xmlns:a16="http://schemas.microsoft.com/office/drawing/2014/main" id="{B0ED9CC5-ECF3-48B8-BB22-C6F8AAF2034A}"/>
                    </a:ext>
                  </a:extLst>
                </p:cNvPr>
                <p:cNvPicPr/>
                <p:nvPr/>
              </p:nvPicPr>
              <p:blipFill>
                <a:blip r:embed="rId20"/>
                <a:stretch>
                  <a:fillRect/>
                </a:stretch>
              </p:blipFill>
              <p:spPr>
                <a:xfrm>
                  <a:off x="6238693" y="5602933"/>
                  <a:ext cx="1825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Ink 18">
                  <a:extLst>
                    <a:ext uri="{FF2B5EF4-FFF2-40B4-BE49-F238E27FC236}">
                      <a16:creationId xmlns:a16="http://schemas.microsoft.com/office/drawing/2014/main" id="{9B198B46-2CC9-4FBD-8E36-BFD1F6039C5F}"/>
                    </a:ext>
                  </a:extLst>
                </p14:cNvPr>
                <p14:cNvContentPartPr/>
                <p14:nvPr/>
              </p14:nvContentPartPr>
              <p14:xfrm>
                <a:off x="6563413" y="5680693"/>
                <a:ext cx="8280" cy="222120"/>
              </p14:xfrm>
            </p:contentPart>
          </mc:Choice>
          <mc:Fallback xmlns="">
            <p:pic>
              <p:nvPicPr>
                <p:cNvPr id="19" name="Ink 18">
                  <a:extLst>
                    <a:ext uri="{FF2B5EF4-FFF2-40B4-BE49-F238E27FC236}">
                      <a16:creationId xmlns:a16="http://schemas.microsoft.com/office/drawing/2014/main" id="{9B198B46-2CC9-4FBD-8E36-BFD1F6039C5F}"/>
                    </a:ext>
                  </a:extLst>
                </p:cNvPr>
                <p:cNvPicPr/>
                <p:nvPr/>
              </p:nvPicPr>
              <p:blipFill>
                <a:blip r:embed="rId22"/>
                <a:stretch>
                  <a:fillRect/>
                </a:stretch>
              </p:blipFill>
              <p:spPr>
                <a:xfrm>
                  <a:off x="6554413" y="5671693"/>
                  <a:ext cx="259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Ink 19">
                  <a:extLst>
                    <a:ext uri="{FF2B5EF4-FFF2-40B4-BE49-F238E27FC236}">
                      <a16:creationId xmlns:a16="http://schemas.microsoft.com/office/drawing/2014/main" id="{7B467144-2DBB-47E1-8A8F-72246EE77F8A}"/>
                    </a:ext>
                  </a:extLst>
                </p14:cNvPr>
                <p14:cNvContentPartPr/>
                <p14:nvPr/>
              </p14:nvContentPartPr>
              <p14:xfrm>
                <a:off x="6722533" y="5313133"/>
                <a:ext cx="557640" cy="322200"/>
              </p14:xfrm>
            </p:contentPart>
          </mc:Choice>
          <mc:Fallback xmlns="">
            <p:pic>
              <p:nvPicPr>
                <p:cNvPr id="20" name="Ink 19">
                  <a:extLst>
                    <a:ext uri="{FF2B5EF4-FFF2-40B4-BE49-F238E27FC236}">
                      <a16:creationId xmlns:a16="http://schemas.microsoft.com/office/drawing/2014/main" id="{7B467144-2DBB-47E1-8A8F-72246EE77F8A}"/>
                    </a:ext>
                  </a:extLst>
                </p:cNvPr>
                <p:cNvPicPr/>
                <p:nvPr/>
              </p:nvPicPr>
              <p:blipFill>
                <a:blip r:embed="rId24"/>
                <a:stretch>
                  <a:fillRect/>
                </a:stretch>
              </p:blipFill>
              <p:spPr>
                <a:xfrm>
                  <a:off x="6713893" y="5304133"/>
                  <a:ext cx="57528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Ink 20">
                  <a:extLst>
                    <a:ext uri="{FF2B5EF4-FFF2-40B4-BE49-F238E27FC236}">
                      <a16:creationId xmlns:a16="http://schemas.microsoft.com/office/drawing/2014/main" id="{BDB8BFE9-BFDF-4096-9EDD-45D8C926ACAB}"/>
                    </a:ext>
                  </a:extLst>
                </p14:cNvPr>
                <p14:cNvContentPartPr/>
                <p14:nvPr/>
              </p14:nvContentPartPr>
              <p14:xfrm>
                <a:off x="7400773" y="5126293"/>
                <a:ext cx="241200" cy="280440"/>
              </p14:xfrm>
            </p:contentPart>
          </mc:Choice>
          <mc:Fallback xmlns="">
            <p:pic>
              <p:nvPicPr>
                <p:cNvPr id="21" name="Ink 20">
                  <a:extLst>
                    <a:ext uri="{FF2B5EF4-FFF2-40B4-BE49-F238E27FC236}">
                      <a16:creationId xmlns:a16="http://schemas.microsoft.com/office/drawing/2014/main" id="{BDB8BFE9-BFDF-4096-9EDD-45D8C926ACAB}"/>
                    </a:ext>
                  </a:extLst>
                </p:cNvPr>
                <p:cNvPicPr/>
                <p:nvPr/>
              </p:nvPicPr>
              <p:blipFill>
                <a:blip r:embed="rId26"/>
                <a:stretch>
                  <a:fillRect/>
                </a:stretch>
              </p:blipFill>
              <p:spPr>
                <a:xfrm>
                  <a:off x="7392133" y="5117653"/>
                  <a:ext cx="2588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Ink 21">
                  <a:extLst>
                    <a:ext uri="{FF2B5EF4-FFF2-40B4-BE49-F238E27FC236}">
                      <a16:creationId xmlns:a16="http://schemas.microsoft.com/office/drawing/2014/main" id="{B58258EE-5617-4E55-AE78-77DABB5C3925}"/>
                    </a:ext>
                  </a:extLst>
                </p14:cNvPr>
                <p14:cNvContentPartPr/>
                <p14:nvPr/>
              </p14:nvContentPartPr>
              <p14:xfrm>
                <a:off x="7548013" y="5399173"/>
                <a:ext cx="26640" cy="230760"/>
              </p14:xfrm>
            </p:contentPart>
          </mc:Choice>
          <mc:Fallback xmlns="">
            <p:pic>
              <p:nvPicPr>
                <p:cNvPr id="22" name="Ink 21">
                  <a:extLst>
                    <a:ext uri="{FF2B5EF4-FFF2-40B4-BE49-F238E27FC236}">
                      <a16:creationId xmlns:a16="http://schemas.microsoft.com/office/drawing/2014/main" id="{B58258EE-5617-4E55-AE78-77DABB5C3925}"/>
                    </a:ext>
                  </a:extLst>
                </p:cNvPr>
                <p:cNvPicPr/>
                <p:nvPr/>
              </p:nvPicPr>
              <p:blipFill>
                <a:blip r:embed="rId28"/>
                <a:stretch>
                  <a:fillRect/>
                </a:stretch>
              </p:blipFill>
              <p:spPr>
                <a:xfrm>
                  <a:off x="7539373" y="5390533"/>
                  <a:ext cx="4428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Ink 22">
                  <a:extLst>
                    <a:ext uri="{FF2B5EF4-FFF2-40B4-BE49-F238E27FC236}">
                      <a16:creationId xmlns:a16="http://schemas.microsoft.com/office/drawing/2014/main" id="{2313FACA-012D-4531-8138-D5F230F76931}"/>
                    </a:ext>
                  </a:extLst>
                </p14:cNvPr>
                <p14:cNvContentPartPr/>
                <p14:nvPr/>
              </p14:nvContentPartPr>
              <p14:xfrm>
                <a:off x="7742773" y="5619133"/>
                <a:ext cx="18360" cy="136440"/>
              </p14:xfrm>
            </p:contentPart>
          </mc:Choice>
          <mc:Fallback xmlns="">
            <p:pic>
              <p:nvPicPr>
                <p:cNvPr id="23" name="Ink 22">
                  <a:extLst>
                    <a:ext uri="{FF2B5EF4-FFF2-40B4-BE49-F238E27FC236}">
                      <a16:creationId xmlns:a16="http://schemas.microsoft.com/office/drawing/2014/main" id="{2313FACA-012D-4531-8138-D5F230F76931}"/>
                    </a:ext>
                  </a:extLst>
                </p:cNvPr>
                <p:cNvPicPr/>
                <p:nvPr/>
              </p:nvPicPr>
              <p:blipFill>
                <a:blip r:embed="rId30"/>
                <a:stretch>
                  <a:fillRect/>
                </a:stretch>
              </p:blipFill>
              <p:spPr>
                <a:xfrm>
                  <a:off x="7734133" y="5610133"/>
                  <a:ext cx="360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Ink 24">
                  <a:extLst>
                    <a:ext uri="{FF2B5EF4-FFF2-40B4-BE49-F238E27FC236}">
                      <a16:creationId xmlns:a16="http://schemas.microsoft.com/office/drawing/2014/main" id="{ADB937A7-499C-4B49-86C9-65D24E761699}"/>
                    </a:ext>
                  </a:extLst>
                </p14:cNvPr>
                <p14:cNvContentPartPr/>
                <p14:nvPr/>
              </p14:nvContentPartPr>
              <p14:xfrm>
                <a:off x="7958053" y="5258773"/>
                <a:ext cx="459360" cy="293400"/>
              </p14:xfrm>
            </p:contentPart>
          </mc:Choice>
          <mc:Fallback xmlns="">
            <p:pic>
              <p:nvPicPr>
                <p:cNvPr id="25" name="Ink 24">
                  <a:extLst>
                    <a:ext uri="{FF2B5EF4-FFF2-40B4-BE49-F238E27FC236}">
                      <a16:creationId xmlns:a16="http://schemas.microsoft.com/office/drawing/2014/main" id="{ADB937A7-499C-4B49-86C9-65D24E761699}"/>
                    </a:ext>
                  </a:extLst>
                </p:cNvPr>
                <p:cNvPicPr/>
                <p:nvPr/>
              </p:nvPicPr>
              <p:blipFill>
                <a:blip r:embed="rId32"/>
                <a:stretch>
                  <a:fillRect/>
                </a:stretch>
              </p:blipFill>
              <p:spPr>
                <a:xfrm>
                  <a:off x="7949053" y="5250133"/>
                  <a:ext cx="47700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Ink 25">
                  <a:extLst>
                    <a:ext uri="{FF2B5EF4-FFF2-40B4-BE49-F238E27FC236}">
                      <a16:creationId xmlns:a16="http://schemas.microsoft.com/office/drawing/2014/main" id="{5BECCF8B-6A2B-416A-81A5-7866AC4C0F74}"/>
                    </a:ext>
                  </a:extLst>
                </p14:cNvPr>
                <p14:cNvContentPartPr/>
                <p14:nvPr/>
              </p14:nvContentPartPr>
              <p14:xfrm>
                <a:off x="8588413" y="5147533"/>
                <a:ext cx="274680" cy="385560"/>
              </p14:xfrm>
            </p:contentPart>
          </mc:Choice>
          <mc:Fallback xmlns="">
            <p:pic>
              <p:nvPicPr>
                <p:cNvPr id="26" name="Ink 25">
                  <a:extLst>
                    <a:ext uri="{FF2B5EF4-FFF2-40B4-BE49-F238E27FC236}">
                      <a16:creationId xmlns:a16="http://schemas.microsoft.com/office/drawing/2014/main" id="{5BECCF8B-6A2B-416A-81A5-7866AC4C0F74}"/>
                    </a:ext>
                  </a:extLst>
                </p:cNvPr>
                <p:cNvPicPr/>
                <p:nvPr/>
              </p:nvPicPr>
              <p:blipFill>
                <a:blip r:embed="rId34"/>
                <a:stretch>
                  <a:fillRect/>
                </a:stretch>
              </p:blipFill>
              <p:spPr>
                <a:xfrm>
                  <a:off x="8579773" y="5138893"/>
                  <a:ext cx="29232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Ink 26">
                  <a:extLst>
                    <a:ext uri="{FF2B5EF4-FFF2-40B4-BE49-F238E27FC236}">
                      <a16:creationId xmlns:a16="http://schemas.microsoft.com/office/drawing/2014/main" id="{B7361ED8-67EF-453C-AB73-4A62ABDF4978}"/>
                    </a:ext>
                  </a:extLst>
                </p14:cNvPr>
                <p14:cNvContentPartPr/>
                <p14:nvPr/>
              </p14:nvContentPartPr>
              <p14:xfrm>
                <a:off x="8642773" y="5346613"/>
                <a:ext cx="150840" cy="65880"/>
              </p14:xfrm>
            </p:contentPart>
          </mc:Choice>
          <mc:Fallback xmlns="">
            <p:pic>
              <p:nvPicPr>
                <p:cNvPr id="27" name="Ink 26">
                  <a:extLst>
                    <a:ext uri="{FF2B5EF4-FFF2-40B4-BE49-F238E27FC236}">
                      <a16:creationId xmlns:a16="http://schemas.microsoft.com/office/drawing/2014/main" id="{B7361ED8-67EF-453C-AB73-4A62ABDF4978}"/>
                    </a:ext>
                  </a:extLst>
                </p:cNvPr>
                <p:cNvPicPr/>
                <p:nvPr/>
              </p:nvPicPr>
              <p:blipFill>
                <a:blip r:embed="rId36"/>
                <a:stretch>
                  <a:fillRect/>
                </a:stretch>
              </p:blipFill>
              <p:spPr>
                <a:xfrm>
                  <a:off x="8633773" y="5337613"/>
                  <a:ext cx="16848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Ink 28">
                  <a:extLst>
                    <a:ext uri="{FF2B5EF4-FFF2-40B4-BE49-F238E27FC236}">
                      <a16:creationId xmlns:a16="http://schemas.microsoft.com/office/drawing/2014/main" id="{B07988FD-8768-4231-B61E-F8693CE67AE7}"/>
                    </a:ext>
                  </a:extLst>
                </p14:cNvPr>
                <p14:cNvContentPartPr/>
                <p14:nvPr/>
              </p14:nvContentPartPr>
              <p14:xfrm>
                <a:off x="8919253" y="5388733"/>
                <a:ext cx="117360" cy="197640"/>
              </p14:xfrm>
            </p:contentPart>
          </mc:Choice>
          <mc:Fallback xmlns="">
            <p:pic>
              <p:nvPicPr>
                <p:cNvPr id="29" name="Ink 28">
                  <a:extLst>
                    <a:ext uri="{FF2B5EF4-FFF2-40B4-BE49-F238E27FC236}">
                      <a16:creationId xmlns:a16="http://schemas.microsoft.com/office/drawing/2014/main" id="{B07988FD-8768-4231-B61E-F8693CE67AE7}"/>
                    </a:ext>
                  </a:extLst>
                </p:cNvPr>
                <p:cNvPicPr/>
                <p:nvPr/>
              </p:nvPicPr>
              <p:blipFill>
                <a:blip r:embed="rId38"/>
                <a:stretch>
                  <a:fillRect/>
                </a:stretch>
              </p:blipFill>
              <p:spPr>
                <a:xfrm>
                  <a:off x="8910253" y="5380093"/>
                  <a:ext cx="1350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Ink 29">
                  <a:extLst>
                    <a:ext uri="{FF2B5EF4-FFF2-40B4-BE49-F238E27FC236}">
                      <a16:creationId xmlns:a16="http://schemas.microsoft.com/office/drawing/2014/main" id="{15DB047A-83B5-4C4A-9390-5A10F73BF807}"/>
                    </a:ext>
                  </a:extLst>
                </p14:cNvPr>
                <p14:cNvContentPartPr/>
                <p14:nvPr/>
              </p14:nvContentPartPr>
              <p14:xfrm>
                <a:off x="9151453" y="5171653"/>
                <a:ext cx="504000" cy="257040"/>
              </p14:xfrm>
            </p:contentPart>
          </mc:Choice>
          <mc:Fallback xmlns="">
            <p:pic>
              <p:nvPicPr>
                <p:cNvPr id="30" name="Ink 29">
                  <a:extLst>
                    <a:ext uri="{FF2B5EF4-FFF2-40B4-BE49-F238E27FC236}">
                      <a16:creationId xmlns:a16="http://schemas.microsoft.com/office/drawing/2014/main" id="{15DB047A-83B5-4C4A-9390-5A10F73BF807}"/>
                    </a:ext>
                  </a:extLst>
                </p:cNvPr>
                <p:cNvPicPr/>
                <p:nvPr/>
              </p:nvPicPr>
              <p:blipFill>
                <a:blip r:embed="rId40"/>
                <a:stretch>
                  <a:fillRect/>
                </a:stretch>
              </p:blipFill>
              <p:spPr>
                <a:xfrm>
                  <a:off x="9142813" y="5163013"/>
                  <a:ext cx="5216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Ink 30">
                  <a:extLst>
                    <a:ext uri="{FF2B5EF4-FFF2-40B4-BE49-F238E27FC236}">
                      <a16:creationId xmlns:a16="http://schemas.microsoft.com/office/drawing/2014/main" id="{D4C20B70-B5DF-41BA-9312-76776368B274}"/>
                    </a:ext>
                  </a:extLst>
                </p14:cNvPr>
                <p14:cNvContentPartPr/>
                <p14:nvPr/>
              </p14:nvContentPartPr>
              <p14:xfrm>
                <a:off x="9814573" y="4953853"/>
                <a:ext cx="272520" cy="263520"/>
              </p14:xfrm>
            </p:contentPart>
          </mc:Choice>
          <mc:Fallback xmlns="">
            <p:pic>
              <p:nvPicPr>
                <p:cNvPr id="31" name="Ink 30">
                  <a:extLst>
                    <a:ext uri="{FF2B5EF4-FFF2-40B4-BE49-F238E27FC236}">
                      <a16:creationId xmlns:a16="http://schemas.microsoft.com/office/drawing/2014/main" id="{D4C20B70-B5DF-41BA-9312-76776368B274}"/>
                    </a:ext>
                  </a:extLst>
                </p:cNvPr>
                <p:cNvPicPr/>
                <p:nvPr/>
              </p:nvPicPr>
              <p:blipFill>
                <a:blip r:embed="rId42"/>
                <a:stretch>
                  <a:fillRect/>
                </a:stretch>
              </p:blipFill>
              <p:spPr>
                <a:xfrm>
                  <a:off x="9805933" y="4945213"/>
                  <a:ext cx="2901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2" name="Ink 31">
                  <a:extLst>
                    <a:ext uri="{FF2B5EF4-FFF2-40B4-BE49-F238E27FC236}">
                      <a16:creationId xmlns:a16="http://schemas.microsoft.com/office/drawing/2014/main" id="{2844B9D2-0880-4441-A08C-257761843E9E}"/>
                    </a:ext>
                  </a:extLst>
                </p14:cNvPr>
                <p14:cNvContentPartPr/>
                <p14:nvPr/>
              </p14:nvContentPartPr>
              <p14:xfrm>
                <a:off x="9971533" y="5217373"/>
                <a:ext cx="17640" cy="234000"/>
              </p14:xfrm>
            </p:contentPart>
          </mc:Choice>
          <mc:Fallback xmlns="">
            <p:pic>
              <p:nvPicPr>
                <p:cNvPr id="32" name="Ink 31">
                  <a:extLst>
                    <a:ext uri="{FF2B5EF4-FFF2-40B4-BE49-F238E27FC236}">
                      <a16:creationId xmlns:a16="http://schemas.microsoft.com/office/drawing/2014/main" id="{2844B9D2-0880-4441-A08C-257761843E9E}"/>
                    </a:ext>
                  </a:extLst>
                </p:cNvPr>
                <p:cNvPicPr/>
                <p:nvPr/>
              </p:nvPicPr>
              <p:blipFill>
                <a:blip r:embed="rId44"/>
                <a:stretch>
                  <a:fillRect/>
                </a:stretch>
              </p:blipFill>
              <p:spPr>
                <a:xfrm>
                  <a:off x="9962893" y="5208373"/>
                  <a:ext cx="35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Ink 32">
                  <a:extLst>
                    <a:ext uri="{FF2B5EF4-FFF2-40B4-BE49-F238E27FC236}">
                      <a16:creationId xmlns:a16="http://schemas.microsoft.com/office/drawing/2014/main" id="{44592223-D0E4-4A21-A59A-1AD4E221080C}"/>
                    </a:ext>
                  </a:extLst>
                </p14:cNvPr>
                <p14:cNvContentPartPr/>
                <p14:nvPr/>
              </p14:nvContentPartPr>
              <p14:xfrm>
                <a:off x="10128493" y="5357053"/>
                <a:ext cx="159840" cy="197280"/>
              </p14:xfrm>
            </p:contentPart>
          </mc:Choice>
          <mc:Fallback xmlns="">
            <p:pic>
              <p:nvPicPr>
                <p:cNvPr id="33" name="Ink 32">
                  <a:extLst>
                    <a:ext uri="{FF2B5EF4-FFF2-40B4-BE49-F238E27FC236}">
                      <a16:creationId xmlns:a16="http://schemas.microsoft.com/office/drawing/2014/main" id="{44592223-D0E4-4A21-A59A-1AD4E221080C}"/>
                    </a:ext>
                  </a:extLst>
                </p:cNvPr>
                <p:cNvPicPr/>
                <p:nvPr/>
              </p:nvPicPr>
              <p:blipFill>
                <a:blip r:embed="rId46"/>
                <a:stretch>
                  <a:fillRect/>
                </a:stretch>
              </p:blipFill>
              <p:spPr>
                <a:xfrm>
                  <a:off x="10119493" y="5348413"/>
                  <a:ext cx="177480" cy="214920"/>
                </a:xfrm>
                <a:prstGeom prst="rect">
                  <a:avLst/>
                </a:prstGeom>
              </p:spPr>
            </p:pic>
          </mc:Fallback>
        </mc:AlternateContent>
      </p:grpSp>
    </p:spTree>
    <p:extLst>
      <p:ext uri="{BB962C8B-B14F-4D97-AF65-F5344CB8AC3E}">
        <p14:creationId xmlns:p14="http://schemas.microsoft.com/office/powerpoint/2010/main" val="1120259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67005-6C25-42F3-B348-255F3C2F0F9E}"/>
              </a:ext>
            </a:extLst>
          </p:cNvPr>
          <p:cNvSpPr>
            <a:spLocks noGrp="1"/>
          </p:cNvSpPr>
          <p:nvPr>
            <p:ph type="title"/>
          </p:nvPr>
        </p:nvSpPr>
        <p:spPr/>
        <p:txBody>
          <a:bodyPr/>
          <a:lstStyle/>
          <a:p>
            <a:r>
              <a:rPr lang="en-US" dirty="0"/>
              <a:t>DAG basics review and colliders </a:t>
            </a:r>
          </a:p>
        </p:txBody>
      </p:sp>
      <p:sp>
        <p:nvSpPr>
          <p:cNvPr id="3" name="Content Placeholder 2">
            <a:extLst>
              <a:ext uri="{FF2B5EF4-FFF2-40B4-BE49-F238E27FC236}">
                <a16:creationId xmlns:a16="http://schemas.microsoft.com/office/drawing/2014/main" id="{CE22CE2A-C25E-40BC-B661-D4E849FC4F68}"/>
              </a:ext>
            </a:extLst>
          </p:cNvPr>
          <p:cNvSpPr>
            <a:spLocks noGrp="1"/>
          </p:cNvSpPr>
          <p:nvPr>
            <p:ph idx="1"/>
          </p:nvPr>
        </p:nvSpPr>
        <p:spPr/>
        <p:txBody>
          <a:bodyPr/>
          <a:lstStyle/>
          <a:p>
            <a:r>
              <a:rPr lang="en-US" dirty="0"/>
              <a:t>DAGs help us understand the different ways we can see statistical associations in data. </a:t>
            </a:r>
          </a:p>
          <a:p>
            <a:pPr marL="0" indent="0">
              <a:buNone/>
            </a:pPr>
            <a:endParaRPr lang="en-US" dirty="0"/>
          </a:p>
          <a:p>
            <a:r>
              <a:rPr lang="en-US" dirty="0"/>
              <a:t>Three basic ways (simplification)</a:t>
            </a:r>
          </a:p>
          <a:p>
            <a:pPr lvl="1"/>
            <a:r>
              <a:rPr lang="en-US" dirty="0"/>
              <a:t>A</a:t>
            </a:r>
            <a:r>
              <a:rPr lang="en-US" dirty="0">
                <a:sym typeface="Wingdings" panose="05000000000000000000" pitchFamily="2" charset="2"/>
              </a:rPr>
              <a:t>Y (A causes Y)</a:t>
            </a:r>
          </a:p>
          <a:p>
            <a:pPr lvl="1"/>
            <a:r>
              <a:rPr lang="en-US" dirty="0">
                <a:sym typeface="Wingdings" panose="05000000000000000000" pitchFamily="2" charset="2"/>
              </a:rPr>
              <a:t>ACY (A and Y share a common cause aka confounding)</a:t>
            </a:r>
          </a:p>
          <a:p>
            <a:pPr lvl="1"/>
            <a:r>
              <a:rPr lang="en-US" dirty="0">
                <a:sym typeface="Wingdings" panose="05000000000000000000" pitchFamily="2" charset="2"/>
              </a:rPr>
              <a:t>ASY(A and Y share a common effect, S is a collider)</a:t>
            </a:r>
          </a:p>
          <a:p>
            <a:pPr lvl="2"/>
            <a:r>
              <a:rPr lang="en-US" dirty="0">
                <a:sym typeface="Wingdings" panose="05000000000000000000" pitchFamily="2" charset="2"/>
              </a:rPr>
              <a:t>We must condition on the collider S (adjustment or restriction) or a descendent of a collider  for us to detect a statistical association between A and Y in this scenario. </a:t>
            </a:r>
            <a:endParaRPr lang="en-US" dirty="0"/>
          </a:p>
        </p:txBody>
      </p:sp>
      <mc:AlternateContent xmlns:mc="http://schemas.openxmlformats.org/markup-compatibility/2006" xmlns:p14="http://schemas.microsoft.com/office/powerpoint/2010/main">
        <mc:Choice Requires="p14">
          <p:contentPart p14:bwMode="auto" r:id="rId2">
            <p14:nvContentPartPr>
              <p14:cNvPr id="24" name="Ink 23">
                <a:extLst>
                  <a:ext uri="{FF2B5EF4-FFF2-40B4-BE49-F238E27FC236}">
                    <a16:creationId xmlns:a16="http://schemas.microsoft.com/office/drawing/2014/main" id="{5DED00AD-FEA3-41AE-AEB1-6095CCAEE8B7}"/>
                  </a:ext>
                </a:extLst>
              </p14:cNvPr>
              <p14:cNvContentPartPr/>
              <p14:nvPr/>
            </p14:nvContentPartPr>
            <p14:xfrm>
              <a:off x="1628911" y="4577684"/>
              <a:ext cx="6854760" cy="146880"/>
            </p14:xfrm>
          </p:contentPart>
        </mc:Choice>
        <mc:Fallback xmlns="">
          <p:pic>
            <p:nvPicPr>
              <p:cNvPr id="24" name="Ink 23">
                <a:extLst>
                  <a:ext uri="{FF2B5EF4-FFF2-40B4-BE49-F238E27FC236}">
                    <a16:creationId xmlns:a16="http://schemas.microsoft.com/office/drawing/2014/main" id="{5DED00AD-FEA3-41AE-AEB1-6095CCAEE8B7}"/>
                  </a:ext>
                </a:extLst>
              </p:cNvPr>
              <p:cNvPicPr/>
              <p:nvPr/>
            </p:nvPicPr>
            <p:blipFill>
              <a:blip r:embed="rId3"/>
              <a:stretch>
                <a:fillRect/>
              </a:stretch>
            </p:blipFill>
            <p:spPr>
              <a:xfrm>
                <a:off x="1575271" y="4469684"/>
                <a:ext cx="696240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5" name="Ink 24">
                <a:extLst>
                  <a:ext uri="{FF2B5EF4-FFF2-40B4-BE49-F238E27FC236}">
                    <a16:creationId xmlns:a16="http://schemas.microsoft.com/office/drawing/2014/main" id="{43401CEE-D995-4A5D-AFBF-224F69FAAD2E}"/>
                  </a:ext>
                </a:extLst>
              </p14:cNvPr>
              <p14:cNvContentPartPr/>
              <p14:nvPr/>
            </p14:nvContentPartPr>
            <p14:xfrm>
              <a:off x="2227231" y="4661204"/>
              <a:ext cx="360" cy="360"/>
            </p14:xfrm>
          </p:contentPart>
        </mc:Choice>
        <mc:Fallback xmlns="">
          <p:pic>
            <p:nvPicPr>
              <p:cNvPr id="25" name="Ink 24">
                <a:extLst>
                  <a:ext uri="{FF2B5EF4-FFF2-40B4-BE49-F238E27FC236}">
                    <a16:creationId xmlns:a16="http://schemas.microsoft.com/office/drawing/2014/main" id="{43401CEE-D995-4A5D-AFBF-224F69FAAD2E}"/>
                  </a:ext>
                </a:extLst>
              </p:cNvPr>
              <p:cNvPicPr/>
              <p:nvPr/>
            </p:nvPicPr>
            <p:blipFill>
              <a:blip r:embed="rId5"/>
              <a:stretch>
                <a:fillRect/>
              </a:stretch>
            </p:blipFill>
            <p:spPr>
              <a:xfrm>
                <a:off x="2173591" y="4553564"/>
                <a:ext cx="108000" cy="216000"/>
              </a:xfrm>
              <a:prstGeom prst="rect">
                <a:avLst/>
              </a:prstGeom>
            </p:spPr>
          </p:pic>
        </mc:Fallback>
      </mc:AlternateContent>
      <p:sp>
        <p:nvSpPr>
          <p:cNvPr id="27" name="Rectangle 26">
            <a:extLst>
              <a:ext uri="{FF2B5EF4-FFF2-40B4-BE49-F238E27FC236}">
                <a16:creationId xmlns:a16="http://schemas.microsoft.com/office/drawing/2014/main" id="{636E0A72-EBAE-45BA-90C7-E8EC5AB396E5}"/>
              </a:ext>
            </a:extLst>
          </p:cNvPr>
          <p:cNvSpPr/>
          <p:nvPr/>
        </p:nvSpPr>
        <p:spPr>
          <a:xfrm>
            <a:off x="2028180" y="4482623"/>
            <a:ext cx="268133" cy="34375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0692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67005-6C25-42F3-B348-255F3C2F0F9E}"/>
              </a:ext>
            </a:extLst>
          </p:cNvPr>
          <p:cNvSpPr>
            <a:spLocks noGrp="1"/>
          </p:cNvSpPr>
          <p:nvPr>
            <p:ph type="title"/>
          </p:nvPr>
        </p:nvSpPr>
        <p:spPr/>
        <p:txBody>
          <a:bodyPr/>
          <a:lstStyle/>
          <a:p>
            <a:r>
              <a:rPr lang="en-US" dirty="0"/>
              <a:t>DAG basics review and colliders </a:t>
            </a:r>
          </a:p>
        </p:txBody>
      </p:sp>
      <p:sp>
        <p:nvSpPr>
          <p:cNvPr id="3" name="Content Placeholder 2">
            <a:extLst>
              <a:ext uri="{FF2B5EF4-FFF2-40B4-BE49-F238E27FC236}">
                <a16:creationId xmlns:a16="http://schemas.microsoft.com/office/drawing/2014/main" id="{CE22CE2A-C25E-40BC-B661-D4E849FC4F68}"/>
              </a:ext>
            </a:extLst>
          </p:cNvPr>
          <p:cNvSpPr>
            <a:spLocks noGrp="1"/>
          </p:cNvSpPr>
          <p:nvPr>
            <p:ph idx="1"/>
          </p:nvPr>
        </p:nvSpPr>
        <p:spPr/>
        <p:txBody>
          <a:bodyPr/>
          <a:lstStyle/>
          <a:p>
            <a:r>
              <a:rPr lang="en-US" dirty="0"/>
              <a:t>Collider stratification is important to understand when thinking about selection bias. </a:t>
            </a:r>
          </a:p>
          <a:p>
            <a:endParaRPr lang="en-US" dirty="0"/>
          </a:p>
          <a:p>
            <a:r>
              <a:rPr lang="en-US" dirty="0"/>
              <a:t>Conditioning on a collider can induce statistical associations in more complex ways than A</a:t>
            </a:r>
            <a:r>
              <a:rPr lang="en-US" dirty="0">
                <a:sym typeface="Wingdings" panose="05000000000000000000" pitchFamily="2" charset="2"/>
              </a:rPr>
              <a:t>SY</a:t>
            </a:r>
            <a:r>
              <a:rPr lang="en-US" dirty="0"/>
              <a:t> </a:t>
            </a:r>
          </a:p>
        </p:txBody>
      </p:sp>
      <p:sp>
        <p:nvSpPr>
          <p:cNvPr id="4" name="Rectangle 3">
            <a:extLst>
              <a:ext uri="{FF2B5EF4-FFF2-40B4-BE49-F238E27FC236}">
                <a16:creationId xmlns:a16="http://schemas.microsoft.com/office/drawing/2014/main" id="{A47A6CAC-0E56-4C9E-BAF6-F7014ED34A28}"/>
              </a:ext>
            </a:extLst>
          </p:cNvPr>
          <p:cNvSpPr/>
          <p:nvPr/>
        </p:nvSpPr>
        <p:spPr>
          <a:xfrm>
            <a:off x="4496373" y="3691976"/>
            <a:ext cx="254382" cy="295633"/>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9520C6D4-04C8-418C-A4C5-9D8FC7A2F54D}"/>
              </a:ext>
            </a:extLst>
          </p:cNvPr>
          <p:cNvPicPr>
            <a:picLocks noChangeAspect="1"/>
          </p:cNvPicPr>
          <p:nvPr/>
        </p:nvPicPr>
        <p:blipFill>
          <a:blip r:embed="rId2"/>
          <a:stretch>
            <a:fillRect/>
          </a:stretch>
        </p:blipFill>
        <p:spPr>
          <a:xfrm>
            <a:off x="2376213" y="4295334"/>
            <a:ext cx="3538289" cy="2367932"/>
          </a:xfrm>
          <a:prstGeom prst="rect">
            <a:avLst/>
          </a:prstGeom>
        </p:spPr>
      </p:pic>
      <p:pic>
        <p:nvPicPr>
          <p:cNvPr id="6" name="Picture 5">
            <a:extLst>
              <a:ext uri="{FF2B5EF4-FFF2-40B4-BE49-F238E27FC236}">
                <a16:creationId xmlns:a16="http://schemas.microsoft.com/office/drawing/2014/main" id="{6B31B8D5-D4E0-4378-A2FE-46880444A1C3}"/>
              </a:ext>
            </a:extLst>
          </p:cNvPr>
          <p:cNvPicPr>
            <a:picLocks noChangeAspect="1"/>
          </p:cNvPicPr>
          <p:nvPr/>
        </p:nvPicPr>
        <p:blipFill>
          <a:blip r:embed="rId3"/>
          <a:stretch>
            <a:fillRect/>
          </a:stretch>
        </p:blipFill>
        <p:spPr>
          <a:xfrm>
            <a:off x="6537266" y="4208727"/>
            <a:ext cx="3744673" cy="2103173"/>
          </a:xfrm>
          <a:prstGeom prst="rect">
            <a:avLst/>
          </a:prstGeom>
        </p:spPr>
      </p:pic>
      <p:pic>
        <p:nvPicPr>
          <p:cNvPr id="7" name="Picture 6">
            <a:extLst>
              <a:ext uri="{FF2B5EF4-FFF2-40B4-BE49-F238E27FC236}">
                <a16:creationId xmlns:a16="http://schemas.microsoft.com/office/drawing/2014/main" id="{7813BACE-8977-4CCB-A08B-8DAC3B4A7147}"/>
              </a:ext>
            </a:extLst>
          </p:cNvPr>
          <p:cNvPicPr>
            <a:picLocks noChangeAspect="1"/>
          </p:cNvPicPr>
          <p:nvPr/>
        </p:nvPicPr>
        <p:blipFill>
          <a:blip r:embed="rId4"/>
          <a:stretch>
            <a:fillRect/>
          </a:stretch>
        </p:blipFill>
        <p:spPr>
          <a:xfrm>
            <a:off x="8108740" y="6210320"/>
            <a:ext cx="4083260" cy="571529"/>
          </a:xfrm>
          <a:prstGeom prst="rect">
            <a:avLst/>
          </a:prstGeom>
        </p:spPr>
      </p:pic>
      <mc:AlternateContent xmlns:mc="http://schemas.openxmlformats.org/markup-compatibility/2006">
        <mc:Choice xmlns:p14="http://schemas.microsoft.com/office/powerpoint/2010/main" Requires="p14">
          <p:contentPart p14:bwMode="auto" r:id="rId5">
            <p14:nvContentPartPr>
              <p14:cNvPr id="8" name="Ink 7">
                <a:extLst>
                  <a:ext uri="{FF2B5EF4-FFF2-40B4-BE49-F238E27FC236}">
                    <a16:creationId xmlns:a16="http://schemas.microsoft.com/office/drawing/2014/main" id="{60FD0B00-B8AC-43FD-A064-20C86A7C096B}"/>
                  </a:ext>
                </a:extLst>
              </p14:cNvPr>
              <p14:cNvContentPartPr/>
              <p14:nvPr/>
            </p14:nvContentPartPr>
            <p14:xfrm>
              <a:off x="8332831" y="4363135"/>
              <a:ext cx="1319400" cy="1072440"/>
            </p14:xfrm>
          </p:contentPart>
        </mc:Choice>
        <mc:Fallback>
          <p:pic>
            <p:nvPicPr>
              <p:cNvPr id="8" name="Ink 7">
                <a:extLst>
                  <a:ext uri="{FF2B5EF4-FFF2-40B4-BE49-F238E27FC236}">
                    <a16:creationId xmlns:a16="http://schemas.microsoft.com/office/drawing/2014/main" id="{60FD0B00-B8AC-43FD-A064-20C86A7C096B}"/>
                  </a:ext>
                </a:extLst>
              </p:cNvPr>
              <p:cNvPicPr/>
              <p:nvPr/>
            </p:nvPicPr>
            <p:blipFill>
              <a:blip r:embed="rId6"/>
              <a:stretch>
                <a:fillRect/>
              </a:stretch>
            </p:blipFill>
            <p:spPr>
              <a:xfrm>
                <a:off x="8324191" y="4354135"/>
                <a:ext cx="1337040" cy="109008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9" name="Ink 8">
                <a:extLst>
                  <a:ext uri="{FF2B5EF4-FFF2-40B4-BE49-F238E27FC236}">
                    <a16:creationId xmlns:a16="http://schemas.microsoft.com/office/drawing/2014/main" id="{105E2D5C-1E43-43BA-9AAD-13C6249C6B9E}"/>
                  </a:ext>
                </a:extLst>
              </p14:cNvPr>
              <p14:cNvContentPartPr/>
              <p14:nvPr/>
            </p14:nvContentPartPr>
            <p14:xfrm>
              <a:off x="9542791" y="4373935"/>
              <a:ext cx="325800" cy="208800"/>
            </p14:xfrm>
          </p:contentPart>
        </mc:Choice>
        <mc:Fallback>
          <p:pic>
            <p:nvPicPr>
              <p:cNvPr id="9" name="Ink 8">
                <a:extLst>
                  <a:ext uri="{FF2B5EF4-FFF2-40B4-BE49-F238E27FC236}">
                    <a16:creationId xmlns:a16="http://schemas.microsoft.com/office/drawing/2014/main" id="{105E2D5C-1E43-43BA-9AAD-13C6249C6B9E}"/>
                  </a:ext>
                </a:extLst>
              </p:cNvPr>
              <p:cNvPicPr/>
              <p:nvPr/>
            </p:nvPicPr>
            <p:blipFill>
              <a:blip r:embed="rId8"/>
              <a:stretch>
                <a:fillRect/>
              </a:stretch>
            </p:blipFill>
            <p:spPr>
              <a:xfrm>
                <a:off x="9533791" y="4365295"/>
                <a:ext cx="343440" cy="226440"/>
              </a:xfrm>
              <a:prstGeom prst="rect">
                <a:avLst/>
              </a:prstGeom>
            </p:spPr>
          </p:pic>
        </mc:Fallback>
      </mc:AlternateContent>
      <p:grpSp>
        <p:nvGrpSpPr>
          <p:cNvPr id="65" name="Group 64">
            <a:extLst>
              <a:ext uri="{FF2B5EF4-FFF2-40B4-BE49-F238E27FC236}">
                <a16:creationId xmlns:a16="http://schemas.microsoft.com/office/drawing/2014/main" id="{0BEDA581-9715-473A-B377-DE2DA4095768}"/>
              </a:ext>
            </a:extLst>
          </p:cNvPr>
          <p:cNvGrpSpPr/>
          <p:nvPr/>
        </p:nvGrpSpPr>
        <p:grpSpPr>
          <a:xfrm>
            <a:off x="9942751" y="3776695"/>
            <a:ext cx="1629360" cy="871200"/>
            <a:chOff x="9942751" y="3776695"/>
            <a:chExt cx="1629360" cy="871200"/>
          </a:xfrm>
        </p:grpSpPr>
        <mc:AlternateContent xmlns:mc="http://schemas.openxmlformats.org/markup-compatibility/2006">
          <mc:Choice xmlns:p14="http://schemas.microsoft.com/office/powerpoint/2010/main" Requires="p14">
            <p:contentPart p14:bwMode="auto" r:id="rId9">
              <p14:nvContentPartPr>
                <p14:cNvPr id="38" name="Ink 37">
                  <a:extLst>
                    <a:ext uri="{FF2B5EF4-FFF2-40B4-BE49-F238E27FC236}">
                      <a16:creationId xmlns:a16="http://schemas.microsoft.com/office/drawing/2014/main" id="{07DDC238-8F2D-4A46-8827-F4A187D6551A}"/>
                    </a:ext>
                  </a:extLst>
                </p14:cNvPr>
                <p14:cNvContentPartPr/>
                <p14:nvPr/>
              </p14:nvContentPartPr>
              <p14:xfrm>
                <a:off x="9962551" y="4162615"/>
                <a:ext cx="32400" cy="169920"/>
              </p14:xfrm>
            </p:contentPart>
          </mc:Choice>
          <mc:Fallback>
            <p:pic>
              <p:nvPicPr>
                <p:cNvPr id="38" name="Ink 37">
                  <a:extLst>
                    <a:ext uri="{FF2B5EF4-FFF2-40B4-BE49-F238E27FC236}">
                      <a16:creationId xmlns:a16="http://schemas.microsoft.com/office/drawing/2014/main" id="{07DDC238-8F2D-4A46-8827-F4A187D6551A}"/>
                    </a:ext>
                  </a:extLst>
                </p:cNvPr>
                <p:cNvPicPr/>
                <p:nvPr/>
              </p:nvPicPr>
              <p:blipFill>
                <a:blip r:embed="rId10"/>
                <a:stretch>
                  <a:fillRect/>
                </a:stretch>
              </p:blipFill>
              <p:spPr>
                <a:xfrm>
                  <a:off x="9953911" y="4153975"/>
                  <a:ext cx="50040" cy="18756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39" name="Ink 38">
                  <a:extLst>
                    <a:ext uri="{FF2B5EF4-FFF2-40B4-BE49-F238E27FC236}">
                      <a16:creationId xmlns:a16="http://schemas.microsoft.com/office/drawing/2014/main" id="{7C741AC6-6AFF-4499-BD7D-8585AB9A9821}"/>
                    </a:ext>
                  </a:extLst>
                </p14:cNvPr>
                <p14:cNvContentPartPr/>
                <p14:nvPr/>
              </p14:nvContentPartPr>
              <p14:xfrm>
                <a:off x="9942751" y="4132015"/>
                <a:ext cx="173880" cy="170640"/>
              </p14:xfrm>
            </p:contentPart>
          </mc:Choice>
          <mc:Fallback>
            <p:pic>
              <p:nvPicPr>
                <p:cNvPr id="39" name="Ink 38">
                  <a:extLst>
                    <a:ext uri="{FF2B5EF4-FFF2-40B4-BE49-F238E27FC236}">
                      <a16:creationId xmlns:a16="http://schemas.microsoft.com/office/drawing/2014/main" id="{7C741AC6-6AFF-4499-BD7D-8585AB9A9821}"/>
                    </a:ext>
                  </a:extLst>
                </p:cNvPr>
                <p:cNvPicPr/>
                <p:nvPr/>
              </p:nvPicPr>
              <p:blipFill>
                <a:blip r:embed="rId12"/>
                <a:stretch>
                  <a:fillRect/>
                </a:stretch>
              </p:blipFill>
              <p:spPr>
                <a:xfrm>
                  <a:off x="9934111" y="4123375"/>
                  <a:ext cx="191520" cy="1882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0" name="Ink 39">
                  <a:extLst>
                    <a:ext uri="{FF2B5EF4-FFF2-40B4-BE49-F238E27FC236}">
                      <a16:creationId xmlns:a16="http://schemas.microsoft.com/office/drawing/2014/main" id="{C36285F9-2A89-44BC-8DCD-F122197164E6}"/>
                    </a:ext>
                  </a:extLst>
                </p14:cNvPr>
                <p14:cNvContentPartPr/>
                <p14:nvPr/>
              </p14:nvContentPartPr>
              <p14:xfrm>
                <a:off x="10201951" y="4140295"/>
                <a:ext cx="119880" cy="122760"/>
              </p14:xfrm>
            </p:contentPart>
          </mc:Choice>
          <mc:Fallback>
            <p:pic>
              <p:nvPicPr>
                <p:cNvPr id="40" name="Ink 39">
                  <a:extLst>
                    <a:ext uri="{FF2B5EF4-FFF2-40B4-BE49-F238E27FC236}">
                      <a16:creationId xmlns:a16="http://schemas.microsoft.com/office/drawing/2014/main" id="{C36285F9-2A89-44BC-8DCD-F122197164E6}"/>
                    </a:ext>
                  </a:extLst>
                </p:cNvPr>
                <p:cNvPicPr/>
                <p:nvPr/>
              </p:nvPicPr>
              <p:blipFill>
                <a:blip r:embed="rId14"/>
                <a:stretch>
                  <a:fillRect/>
                </a:stretch>
              </p:blipFill>
              <p:spPr>
                <a:xfrm>
                  <a:off x="10192951" y="4131295"/>
                  <a:ext cx="13752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41" name="Ink 40">
                  <a:extLst>
                    <a:ext uri="{FF2B5EF4-FFF2-40B4-BE49-F238E27FC236}">
                      <a16:creationId xmlns:a16="http://schemas.microsoft.com/office/drawing/2014/main" id="{470B15CA-C7CD-4138-BD02-5CC36B28E46A}"/>
                    </a:ext>
                  </a:extLst>
                </p14:cNvPr>
                <p14:cNvContentPartPr/>
                <p14:nvPr/>
              </p14:nvContentPartPr>
              <p14:xfrm>
                <a:off x="10392391" y="4090975"/>
                <a:ext cx="114480" cy="143280"/>
              </p14:xfrm>
            </p:contentPart>
          </mc:Choice>
          <mc:Fallback>
            <p:pic>
              <p:nvPicPr>
                <p:cNvPr id="41" name="Ink 40">
                  <a:extLst>
                    <a:ext uri="{FF2B5EF4-FFF2-40B4-BE49-F238E27FC236}">
                      <a16:creationId xmlns:a16="http://schemas.microsoft.com/office/drawing/2014/main" id="{470B15CA-C7CD-4138-BD02-5CC36B28E46A}"/>
                    </a:ext>
                  </a:extLst>
                </p:cNvPr>
                <p:cNvPicPr/>
                <p:nvPr/>
              </p:nvPicPr>
              <p:blipFill>
                <a:blip r:embed="rId16"/>
                <a:stretch>
                  <a:fillRect/>
                </a:stretch>
              </p:blipFill>
              <p:spPr>
                <a:xfrm>
                  <a:off x="10383391" y="4081975"/>
                  <a:ext cx="132120" cy="1609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42" name="Ink 41">
                  <a:extLst>
                    <a:ext uri="{FF2B5EF4-FFF2-40B4-BE49-F238E27FC236}">
                      <a16:creationId xmlns:a16="http://schemas.microsoft.com/office/drawing/2014/main" id="{DEFB69A6-01C4-448B-8409-3E89355057EB}"/>
                    </a:ext>
                  </a:extLst>
                </p14:cNvPr>
                <p14:cNvContentPartPr/>
                <p14:nvPr/>
              </p14:nvContentPartPr>
              <p14:xfrm>
                <a:off x="10537831" y="4083775"/>
                <a:ext cx="88920" cy="111240"/>
              </p14:xfrm>
            </p:contentPart>
          </mc:Choice>
          <mc:Fallback>
            <p:pic>
              <p:nvPicPr>
                <p:cNvPr id="42" name="Ink 41">
                  <a:extLst>
                    <a:ext uri="{FF2B5EF4-FFF2-40B4-BE49-F238E27FC236}">
                      <a16:creationId xmlns:a16="http://schemas.microsoft.com/office/drawing/2014/main" id="{DEFB69A6-01C4-448B-8409-3E89355057EB}"/>
                    </a:ext>
                  </a:extLst>
                </p:cNvPr>
                <p:cNvPicPr/>
                <p:nvPr/>
              </p:nvPicPr>
              <p:blipFill>
                <a:blip r:embed="rId18"/>
                <a:stretch>
                  <a:fillRect/>
                </a:stretch>
              </p:blipFill>
              <p:spPr>
                <a:xfrm>
                  <a:off x="10528831" y="4074775"/>
                  <a:ext cx="106560" cy="1288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43" name="Ink 42">
                  <a:extLst>
                    <a:ext uri="{FF2B5EF4-FFF2-40B4-BE49-F238E27FC236}">
                      <a16:creationId xmlns:a16="http://schemas.microsoft.com/office/drawing/2014/main" id="{FB9F1100-321D-4E8C-85D1-53FD0E082B37}"/>
                    </a:ext>
                  </a:extLst>
                </p14:cNvPr>
                <p14:cNvContentPartPr/>
                <p14:nvPr/>
              </p14:nvContentPartPr>
              <p14:xfrm>
                <a:off x="10691551" y="4048855"/>
                <a:ext cx="93960" cy="116280"/>
              </p14:xfrm>
            </p:contentPart>
          </mc:Choice>
          <mc:Fallback>
            <p:pic>
              <p:nvPicPr>
                <p:cNvPr id="43" name="Ink 42">
                  <a:extLst>
                    <a:ext uri="{FF2B5EF4-FFF2-40B4-BE49-F238E27FC236}">
                      <a16:creationId xmlns:a16="http://schemas.microsoft.com/office/drawing/2014/main" id="{FB9F1100-321D-4E8C-85D1-53FD0E082B37}"/>
                    </a:ext>
                  </a:extLst>
                </p:cNvPr>
                <p:cNvPicPr/>
                <p:nvPr/>
              </p:nvPicPr>
              <p:blipFill>
                <a:blip r:embed="rId20"/>
                <a:stretch>
                  <a:fillRect/>
                </a:stretch>
              </p:blipFill>
              <p:spPr>
                <a:xfrm>
                  <a:off x="10682551" y="4039855"/>
                  <a:ext cx="111600" cy="13392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44" name="Ink 43">
                  <a:extLst>
                    <a:ext uri="{FF2B5EF4-FFF2-40B4-BE49-F238E27FC236}">
                      <a16:creationId xmlns:a16="http://schemas.microsoft.com/office/drawing/2014/main" id="{F7840E4E-73E2-45A3-B2F8-712E380B4840}"/>
                    </a:ext>
                  </a:extLst>
                </p14:cNvPr>
                <p14:cNvContentPartPr/>
                <p14:nvPr/>
              </p14:nvContentPartPr>
              <p14:xfrm>
                <a:off x="10795591" y="4002775"/>
                <a:ext cx="149760" cy="122760"/>
              </p14:xfrm>
            </p:contentPart>
          </mc:Choice>
          <mc:Fallback>
            <p:pic>
              <p:nvPicPr>
                <p:cNvPr id="44" name="Ink 43">
                  <a:extLst>
                    <a:ext uri="{FF2B5EF4-FFF2-40B4-BE49-F238E27FC236}">
                      <a16:creationId xmlns:a16="http://schemas.microsoft.com/office/drawing/2014/main" id="{F7840E4E-73E2-45A3-B2F8-712E380B4840}"/>
                    </a:ext>
                  </a:extLst>
                </p:cNvPr>
                <p:cNvPicPr/>
                <p:nvPr/>
              </p:nvPicPr>
              <p:blipFill>
                <a:blip r:embed="rId22"/>
                <a:stretch>
                  <a:fillRect/>
                </a:stretch>
              </p:blipFill>
              <p:spPr>
                <a:xfrm>
                  <a:off x="10786591" y="3993775"/>
                  <a:ext cx="167400" cy="14040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45" name="Ink 44">
                  <a:extLst>
                    <a:ext uri="{FF2B5EF4-FFF2-40B4-BE49-F238E27FC236}">
                      <a16:creationId xmlns:a16="http://schemas.microsoft.com/office/drawing/2014/main" id="{12DDFCC7-CF20-4FE0-8F56-C3AF45B4F928}"/>
                    </a:ext>
                  </a:extLst>
                </p14:cNvPr>
                <p14:cNvContentPartPr/>
                <p14:nvPr/>
              </p14:nvContentPartPr>
              <p14:xfrm>
                <a:off x="10999711" y="3964615"/>
                <a:ext cx="42480" cy="98280"/>
              </p14:xfrm>
            </p:contentPart>
          </mc:Choice>
          <mc:Fallback>
            <p:pic>
              <p:nvPicPr>
                <p:cNvPr id="45" name="Ink 44">
                  <a:extLst>
                    <a:ext uri="{FF2B5EF4-FFF2-40B4-BE49-F238E27FC236}">
                      <a16:creationId xmlns:a16="http://schemas.microsoft.com/office/drawing/2014/main" id="{12DDFCC7-CF20-4FE0-8F56-C3AF45B4F928}"/>
                    </a:ext>
                  </a:extLst>
                </p:cNvPr>
                <p:cNvPicPr/>
                <p:nvPr/>
              </p:nvPicPr>
              <p:blipFill>
                <a:blip r:embed="rId24"/>
                <a:stretch>
                  <a:fillRect/>
                </a:stretch>
              </p:blipFill>
              <p:spPr>
                <a:xfrm>
                  <a:off x="10990711" y="3955975"/>
                  <a:ext cx="60120" cy="11592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46" name="Ink 45">
                  <a:extLst>
                    <a:ext uri="{FF2B5EF4-FFF2-40B4-BE49-F238E27FC236}">
                      <a16:creationId xmlns:a16="http://schemas.microsoft.com/office/drawing/2014/main" id="{AE8AEB11-386D-4310-8F67-6D657EC8F767}"/>
                    </a:ext>
                  </a:extLst>
                </p14:cNvPr>
                <p14:cNvContentPartPr/>
                <p14:nvPr/>
              </p14:nvContentPartPr>
              <p14:xfrm>
                <a:off x="11023831" y="3880015"/>
                <a:ext cx="41400" cy="185760"/>
              </p14:xfrm>
            </p:contentPart>
          </mc:Choice>
          <mc:Fallback>
            <p:pic>
              <p:nvPicPr>
                <p:cNvPr id="46" name="Ink 45">
                  <a:extLst>
                    <a:ext uri="{FF2B5EF4-FFF2-40B4-BE49-F238E27FC236}">
                      <a16:creationId xmlns:a16="http://schemas.microsoft.com/office/drawing/2014/main" id="{AE8AEB11-386D-4310-8F67-6D657EC8F767}"/>
                    </a:ext>
                  </a:extLst>
                </p:cNvPr>
                <p:cNvPicPr/>
                <p:nvPr/>
              </p:nvPicPr>
              <p:blipFill>
                <a:blip r:embed="rId26"/>
                <a:stretch>
                  <a:fillRect/>
                </a:stretch>
              </p:blipFill>
              <p:spPr>
                <a:xfrm>
                  <a:off x="11014831" y="3871015"/>
                  <a:ext cx="59040" cy="20340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47" name="Ink 46">
                  <a:extLst>
                    <a:ext uri="{FF2B5EF4-FFF2-40B4-BE49-F238E27FC236}">
                      <a16:creationId xmlns:a16="http://schemas.microsoft.com/office/drawing/2014/main" id="{D3909DA7-AEC3-47F5-9810-2E5A443F3411}"/>
                    </a:ext>
                  </a:extLst>
                </p14:cNvPr>
                <p14:cNvContentPartPr/>
                <p14:nvPr/>
              </p14:nvContentPartPr>
              <p14:xfrm>
                <a:off x="11098711" y="3941935"/>
                <a:ext cx="126000" cy="85320"/>
              </p14:xfrm>
            </p:contentPart>
          </mc:Choice>
          <mc:Fallback>
            <p:pic>
              <p:nvPicPr>
                <p:cNvPr id="47" name="Ink 46">
                  <a:extLst>
                    <a:ext uri="{FF2B5EF4-FFF2-40B4-BE49-F238E27FC236}">
                      <a16:creationId xmlns:a16="http://schemas.microsoft.com/office/drawing/2014/main" id="{D3909DA7-AEC3-47F5-9810-2E5A443F3411}"/>
                    </a:ext>
                  </a:extLst>
                </p:cNvPr>
                <p:cNvPicPr/>
                <p:nvPr/>
              </p:nvPicPr>
              <p:blipFill>
                <a:blip r:embed="rId28"/>
                <a:stretch>
                  <a:fillRect/>
                </a:stretch>
              </p:blipFill>
              <p:spPr>
                <a:xfrm>
                  <a:off x="11090071" y="3932935"/>
                  <a:ext cx="143640" cy="10296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48" name="Ink 47">
                  <a:extLst>
                    <a:ext uri="{FF2B5EF4-FFF2-40B4-BE49-F238E27FC236}">
                      <a16:creationId xmlns:a16="http://schemas.microsoft.com/office/drawing/2014/main" id="{EE576698-CB88-4FCC-9C9A-829B2E414149}"/>
                    </a:ext>
                  </a:extLst>
                </p14:cNvPr>
                <p14:cNvContentPartPr/>
                <p14:nvPr/>
              </p14:nvContentPartPr>
              <p14:xfrm>
                <a:off x="11242351" y="3893335"/>
                <a:ext cx="156960" cy="92520"/>
              </p14:xfrm>
            </p:contentPart>
          </mc:Choice>
          <mc:Fallback>
            <p:pic>
              <p:nvPicPr>
                <p:cNvPr id="48" name="Ink 47">
                  <a:extLst>
                    <a:ext uri="{FF2B5EF4-FFF2-40B4-BE49-F238E27FC236}">
                      <a16:creationId xmlns:a16="http://schemas.microsoft.com/office/drawing/2014/main" id="{EE576698-CB88-4FCC-9C9A-829B2E414149}"/>
                    </a:ext>
                  </a:extLst>
                </p:cNvPr>
                <p:cNvPicPr/>
                <p:nvPr/>
              </p:nvPicPr>
              <p:blipFill>
                <a:blip r:embed="rId30"/>
                <a:stretch>
                  <a:fillRect/>
                </a:stretch>
              </p:blipFill>
              <p:spPr>
                <a:xfrm>
                  <a:off x="11233351" y="3884695"/>
                  <a:ext cx="174600" cy="11016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49" name="Ink 48">
                  <a:extLst>
                    <a:ext uri="{FF2B5EF4-FFF2-40B4-BE49-F238E27FC236}">
                      <a16:creationId xmlns:a16="http://schemas.microsoft.com/office/drawing/2014/main" id="{CB478B6D-66A8-4A11-B5C3-9DAB59585BA2}"/>
                    </a:ext>
                  </a:extLst>
                </p14:cNvPr>
                <p14:cNvContentPartPr/>
                <p14:nvPr/>
              </p14:nvContentPartPr>
              <p14:xfrm>
                <a:off x="11484271" y="3776695"/>
                <a:ext cx="28080" cy="148320"/>
              </p14:xfrm>
            </p:contentPart>
          </mc:Choice>
          <mc:Fallback>
            <p:pic>
              <p:nvPicPr>
                <p:cNvPr id="49" name="Ink 48">
                  <a:extLst>
                    <a:ext uri="{FF2B5EF4-FFF2-40B4-BE49-F238E27FC236}">
                      <a16:creationId xmlns:a16="http://schemas.microsoft.com/office/drawing/2014/main" id="{CB478B6D-66A8-4A11-B5C3-9DAB59585BA2}"/>
                    </a:ext>
                  </a:extLst>
                </p:cNvPr>
                <p:cNvPicPr/>
                <p:nvPr/>
              </p:nvPicPr>
              <p:blipFill>
                <a:blip r:embed="rId32"/>
                <a:stretch>
                  <a:fillRect/>
                </a:stretch>
              </p:blipFill>
              <p:spPr>
                <a:xfrm>
                  <a:off x="11475271" y="3767695"/>
                  <a:ext cx="45720" cy="16596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50" name="Ink 49">
                  <a:extLst>
                    <a:ext uri="{FF2B5EF4-FFF2-40B4-BE49-F238E27FC236}">
                      <a16:creationId xmlns:a16="http://schemas.microsoft.com/office/drawing/2014/main" id="{DF771413-50BD-4101-AE6A-462703AC6C99}"/>
                    </a:ext>
                  </a:extLst>
                </p14:cNvPr>
                <p14:cNvContentPartPr/>
                <p14:nvPr/>
              </p14:nvContentPartPr>
              <p14:xfrm>
                <a:off x="11461951" y="3829975"/>
                <a:ext cx="110160" cy="33120"/>
              </p14:xfrm>
            </p:contentPart>
          </mc:Choice>
          <mc:Fallback>
            <p:pic>
              <p:nvPicPr>
                <p:cNvPr id="50" name="Ink 49">
                  <a:extLst>
                    <a:ext uri="{FF2B5EF4-FFF2-40B4-BE49-F238E27FC236}">
                      <a16:creationId xmlns:a16="http://schemas.microsoft.com/office/drawing/2014/main" id="{DF771413-50BD-4101-AE6A-462703AC6C99}"/>
                    </a:ext>
                  </a:extLst>
                </p:cNvPr>
                <p:cNvPicPr/>
                <p:nvPr/>
              </p:nvPicPr>
              <p:blipFill>
                <a:blip r:embed="rId34"/>
                <a:stretch>
                  <a:fillRect/>
                </a:stretch>
              </p:blipFill>
              <p:spPr>
                <a:xfrm>
                  <a:off x="11453311" y="3820975"/>
                  <a:ext cx="127800" cy="5076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51" name="Ink 50">
                  <a:extLst>
                    <a:ext uri="{FF2B5EF4-FFF2-40B4-BE49-F238E27FC236}">
                      <a16:creationId xmlns:a16="http://schemas.microsoft.com/office/drawing/2014/main" id="{728A45FA-C995-49C6-9E54-89BC04F89747}"/>
                    </a:ext>
                  </a:extLst>
                </p14:cNvPr>
                <p14:cNvContentPartPr/>
                <p14:nvPr/>
              </p14:nvContentPartPr>
              <p14:xfrm>
                <a:off x="10639711" y="4499215"/>
                <a:ext cx="126000" cy="148680"/>
              </p14:xfrm>
            </p:contentPart>
          </mc:Choice>
          <mc:Fallback>
            <p:pic>
              <p:nvPicPr>
                <p:cNvPr id="51" name="Ink 50">
                  <a:extLst>
                    <a:ext uri="{FF2B5EF4-FFF2-40B4-BE49-F238E27FC236}">
                      <a16:creationId xmlns:a16="http://schemas.microsoft.com/office/drawing/2014/main" id="{728A45FA-C995-49C6-9E54-89BC04F89747}"/>
                    </a:ext>
                  </a:extLst>
                </p:cNvPr>
                <p:cNvPicPr/>
                <p:nvPr/>
              </p:nvPicPr>
              <p:blipFill>
                <a:blip r:embed="rId36"/>
                <a:stretch>
                  <a:fillRect/>
                </a:stretch>
              </p:blipFill>
              <p:spPr>
                <a:xfrm>
                  <a:off x="10630711" y="4490215"/>
                  <a:ext cx="143640" cy="16632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52" name="Ink 51">
                  <a:extLst>
                    <a:ext uri="{FF2B5EF4-FFF2-40B4-BE49-F238E27FC236}">
                      <a16:creationId xmlns:a16="http://schemas.microsoft.com/office/drawing/2014/main" id="{D954613D-C042-42B9-A5A8-A484C62BA641}"/>
                    </a:ext>
                  </a:extLst>
                </p14:cNvPr>
                <p14:cNvContentPartPr/>
                <p14:nvPr/>
              </p14:nvContentPartPr>
              <p14:xfrm>
                <a:off x="10823671" y="4389415"/>
                <a:ext cx="88560" cy="222120"/>
              </p14:xfrm>
            </p:contentPart>
          </mc:Choice>
          <mc:Fallback>
            <p:pic>
              <p:nvPicPr>
                <p:cNvPr id="52" name="Ink 51">
                  <a:extLst>
                    <a:ext uri="{FF2B5EF4-FFF2-40B4-BE49-F238E27FC236}">
                      <a16:creationId xmlns:a16="http://schemas.microsoft.com/office/drawing/2014/main" id="{D954613D-C042-42B9-A5A8-A484C62BA641}"/>
                    </a:ext>
                  </a:extLst>
                </p:cNvPr>
                <p:cNvPicPr/>
                <p:nvPr/>
              </p:nvPicPr>
              <p:blipFill>
                <a:blip r:embed="rId38"/>
                <a:stretch>
                  <a:fillRect/>
                </a:stretch>
              </p:blipFill>
              <p:spPr>
                <a:xfrm>
                  <a:off x="10814671" y="4380775"/>
                  <a:ext cx="106200" cy="23976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53" name="Ink 52">
                  <a:extLst>
                    <a:ext uri="{FF2B5EF4-FFF2-40B4-BE49-F238E27FC236}">
                      <a16:creationId xmlns:a16="http://schemas.microsoft.com/office/drawing/2014/main" id="{751D104E-3185-4B84-AF6D-3135A37EF3E4}"/>
                    </a:ext>
                  </a:extLst>
                </p14:cNvPr>
                <p14:cNvContentPartPr/>
                <p14:nvPr/>
              </p14:nvContentPartPr>
              <p14:xfrm>
                <a:off x="10810711" y="4490575"/>
                <a:ext cx="151920" cy="83520"/>
              </p14:xfrm>
            </p:contentPart>
          </mc:Choice>
          <mc:Fallback>
            <p:pic>
              <p:nvPicPr>
                <p:cNvPr id="53" name="Ink 52">
                  <a:extLst>
                    <a:ext uri="{FF2B5EF4-FFF2-40B4-BE49-F238E27FC236}">
                      <a16:creationId xmlns:a16="http://schemas.microsoft.com/office/drawing/2014/main" id="{751D104E-3185-4B84-AF6D-3135A37EF3E4}"/>
                    </a:ext>
                  </a:extLst>
                </p:cNvPr>
                <p:cNvPicPr/>
                <p:nvPr/>
              </p:nvPicPr>
              <p:blipFill>
                <a:blip r:embed="rId40"/>
                <a:stretch>
                  <a:fillRect/>
                </a:stretch>
              </p:blipFill>
              <p:spPr>
                <a:xfrm>
                  <a:off x="10801711" y="4481575"/>
                  <a:ext cx="169560" cy="10116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54" name="Ink 53">
                  <a:extLst>
                    <a:ext uri="{FF2B5EF4-FFF2-40B4-BE49-F238E27FC236}">
                      <a16:creationId xmlns:a16="http://schemas.microsoft.com/office/drawing/2014/main" id="{31A9A87A-7A58-402F-8270-86906B8E2135}"/>
                    </a:ext>
                  </a:extLst>
                </p14:cNvPr>
                <p14:cNvContentPartPr/>
                <p14:nvPr/>
              </p14:nvContentPartPr>
              <p14:xfrm>
                <a:off x="11136871" y="4369615"/>
                <a:ext cx="176400" cy="121320"/>
              </p14:xfrm>
            </p:contentPart>
          </mc:Choice>
          <mc:Fallback>
            <p:pic>
              <p:nvPicPr>
                <p:cNvPr id="54" name="Ink 53">
                  <a:extLst>
                    <a:ext uri="{FF2B5EF4-FFF2-40B4-BE49-F238E27FC236}">
                      <a16:creationId xmlns:a16="http://schemas.microsoft.com/office/drawing/2014/main" id="{31A9A87A-7A58-402F-8270-86906B8E2135}"/>
                    </a:ext>
                  </a:extLst>
                </p:cNvPr>
                <p:cNvPicPr/>
                <p:nvPr/>
              </p:nvPicPr>
              <p:blipFill>
                <a:blip r:embed="rId42"/>
                <a:stretch>
                  <a:fillRect/>
                </a:stretch>
              </p:blipFill>
              <p:spPr>
                <a:xfrm>
                  <a:off x="11128231" y="4360975"/>
                  <a:ext cx="194040" cy="13896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43">
            <p14:nvContentPartPr>
              <p14:cNvPr id="55" name="Ink 54">
                <a:extLst>
                  <a:ext uri="{FF2B5EF4-FFF2-40B4-BE49-F238E27FC236}">
                    <a16:creationId xmlns:a16="http://schemas.microsoft.com/office/drawing/2014/main" id="{68A38C78-C168-4AF1-BCB0-0152CEF68A8D}"/>
                  </a:ext>
                </a:extLst>
              </p14:cNvPr>
              <p14:cNvContentPartPr/>
              <p14:nvPr/>
            </p14:nvContentPartPr>
            <p14:xfrm>
              <a:off x="10485271" y="4999975"/>
              <a:ext cx="120960" cy="206280"/>
            </p14:xfrm>
          </p:contentPart>
        </mc:Choice>
        <mc:Fallback>
          <p:pic>
            <p:nvPicPr>
              <p:cNvPr id="55" name="Ink 54">
                <a:extLst>
                  <a:ext uri="{FF2B5EF4-FFF2-40B4-BE49-F238E27FC236}">
                    <a16:creationId xmlns:a16="http://schemas.microsoft.com/office/drawing/2014/main" id="{68A38C78-C168-4AF1-BCB0-0152CEF68A8D}"/>
                  </a:ext>
                </a:extLst>
              </p:cNvPr>
              <p:cNvPicPr/>
              <p:nvPr/>
            </p:nvPicPr>
            <p:blipFill>
              <a:blip r:embed="rId44"/>
              <a:stretch>
                <a:fillRect/>
              </a:stretch>
            </p:blipFill>
            <p:spPr>
              <a:xfrm>
                <a:off x="10476631" y="4990975"/>
                <a:ext cx="138600" cy="223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56" name="Ink 55">
                <a:extLst>
                  <a:ext uri="{FF2B5EF4-FFF2-40B4-BE49-F238E27FC236}">
                    <a16:creationId xmlns:a16="http://schemas.microsoft.com/office/drawing/2014/main" id="{D843C490-D380-4910-BB44-EAD24F911DD3}"/>
                  </a:ext>
                </a:extLst>
              </p14:cNvPr>
              <p14:cNvContentPartPr/>
              <p14:nvPr/>
            </p14:nvContentPartPr>
            <p14:xfrm>
              <a:off x="10635031" y="5059015"/>
              <a:ext cx="97920" cy="126000"/>
            </p14:xfrm>
          </p:contentPart>
        </mc:Choice>
        <mc:Fallback>
          <p:pic>
            <p:nvPicPr>
              <p:cNvPr id="56" name="Ink 55">
                <a:extLst>
                  <a:ext uri="{FF2B5EF4-FFF2-40B4-BE49-F238E27FC236}">
                    <a16:creationId xmlns:a16="http://schemas.microsoft.com/office/drawing/2014/main" id="{D843C490-D380-4910-BB44-EAD24F911DD3}"/>
                  </a:ext>
                </a:extLst>
              </p:cNvPr>
              <p:cNvPicPr/>
              <p:nvPr/>
            </p:nvPicPr>
            <p:blipFill>
              <a:blip r:embed="rId46"/>
              <a:stretch>
                <a:fillRect/>
              </a:stretch>
            </p:blipFill>
            <p:spPr>
              <a:xfrm>
                <a:off x="10626031" y="5050375"/>
                <a:ext cx="115560" cy="14364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57" name="Ink 56">
                <a:extLst>
                  <a:ext uri="{FF2B5EF4-FFF2-40B4-BE49-F238E27FC236}">
                    <a16:creationId xmlns:a16="http://schemas.microsoft.com/office/drawing/2014/main" id="{A8B71412-1B8E-4797-81C7-4685FB1567AC}"/>
                  </a:ext>
                </a:extLst>
              </p14:cNvPr>
              <p14:cNvContentPartPr/>
              <p14:nvPr/>
            </p14:nvContentPartPr>
            <p14:xfrm>
              <a:off x="10783351" y="4927975"/>
              <a:ext cx="40680" cy="218160"/>
            </p14:xfrm>
          </p:contentPart>
        </mc:Choice>
        <mc:Fallback>
          <p:pic>
            <p:nvPicPr>
              <p:cNvPr id="57" name="Ink 56">
                <a:extLst>
                  <a:ext uri="{FF2B5EF4-FFF2-40B4-BE49-F238E27FC236}">
                    <a16:creationId xmlns:a16="http://schemas.microsoft.com/office/drawing/2014/main" id="{A8B71412-1B8E-4797-81C7-4685FB1567AC}"/>
                  </a:ext>
                </a:extLst>
              </p:cNvPr>
              <p:cNvPicPr/>
              <p:nvPr/>
            </p:nvPicPr>
            <p:blipFill>
              <a:blip r:embed="rId48"/>
              <a:stretch>
                <a:fillRect/>
              </a:stretch>
            </p:blipFill>
            <p:spPr>
              <a:xfrm>
                <a:off x="10774711" y="4919335"/>
                <a:ext cx="58320" cy="2358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58" name="Ink 57">
                <a:extLst>
                  <a:ext uri="{FF2B5EF4-FFF2-40B4-BE49-F238E27FC236}">
                    <a16:creationId xmlns:a16="http://schemas.microsoft.com/office/drawing/2014/main" id="{507B332C-BAE8-4405-AD6B-F4CFAB4DEA06}"/>
                  </a:ext>
                </a:extLst>
              </p14:cNvPr>
              <p14:cNvContentPartPr/>
              <p14:nvPr/>
            </p14:nvContentPartPr>
            <p14:xfrm>
              <a:off x="10836631" y="4902415"/>
              <a:ext cx="58680" cy="201600"/>
            </p14:xfrm>
          </p:contentPart>
        </mc:Choice>
        <mc:Fallback>
          <p:pic>
            <p:nvPicPr>
              <p:cNvPr id="58" name="Ink 57">
                <a:extLst>
                  <a:ext uri="{FF2B5EF4-FFF2-40B4-BE49-F238E27FC236}">
                    <a16:creationId xmlns:a16="http://schemas.microsoft.com/office/drawing/2014/main" id="{507B332C-BAE8-4405-AD6B-F4CFAB4DEA06}"/>
                  </a:ext>
                </a:extLst>
              </p:cNvPr>
              <p:cNvPicPr/>
              <p:nvPr/>
            </p:nvPicPr>
            <p:blipFill>
              <a:blip r:embed="rId50"/>
              <a:stretch>
                <a:fillRect/>
              </a:stretch>
            </p:blipFill>
            <p:spPr>
              <a:xfrm>
                <a:off x="10827991" y="4893775"/>
                <a:ext cx="76320" cy="21924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59" name="Ink 58">
                <a:extLst>
                  <a:ext uri="{FF2B5EF4-FFF2-40B4-BE49-F238E27FC236}">
                    <a16:creationId xmlns:a16="http://schemas.microsoft.com/office/drawing/2014/main" id="{53B5F0F5-D501-49D0-94ED-7EABD513FD64}"/>
                  </a:ext>
                </a:extLst>
              </p14:cNvPr>
              <p14:cNvContentPartPr/>
              <p14:nvPr/>
            </p14:nvContentPartPr>
            <p14:xfrm>
              <a:off x="11009791" y="4943815"/>
              <a:ext cx="2160" cy="95400"/>
            </p14:xfrm>
          </p:contentPart>
        </mc:Choice>
        <mc:Fallback>
          <p:pic>
            <p:nvPicPr>
              <p:cNvPr id="59" name="Ink 58">
                <a:extLst>
                  <a:ext uri="{FF2B5EF4-FFF2-40B4-BE49-F238E27FC236}">
                    <a16:creationId xmlns:a16="http://schemas.microsoft.com/office/drawing/2014/main" id="{53B5F0F5-D501-49D0-94ED-7EABD513FD64}"/>
                  </a:ext>
                </a:extLst>
              </p:cNvPr>
              <p:cNvPicPr/>
              <p:nvPr/>
            </p:nvPicPr>
            <p:blipFill>
              <a:blip r:embed="rId52"/>
              <a:stretch>
                <a:fillRect/>
              </a:stretch>
            </p:blipFill>
            <p:spPr>
              <a:xfrm>
                <a:off x="11000791" y="4934815"/>
                <a:ext cx="19800" cy="11304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60" name="Ink 59">
                <a:extLst>
                  <a:ext uri="{FF2B5EF4-FFF2-40B4-BE49-F238E27FC236}">
                    <a16:creationId xmlns:a16="http://schemas.microsoft.com/office/drawing/2014/main" id="{AB0A0753-663C-4EA5-9FC7-CCDD9E820619}"/>
                  </a:ext>
                </a:extLst>
              </p14:cNvPr>
              <p14:cNvContentPartPr/>
              <p14:nvPr/>
            </p14:nvContentPartPr>
            <p14:xfrm>
              <a:off x="10980271" y="4871095"/>
              <a:ext cx="21600" cy="12960"/>
            </p14:xfrm>
          </p:contentPart>
        </mc:Choice>
        <mc:Fallback>
          <p:pic>
            <p:nvPicPr>
              <p:cNvPr id="60" name="Ink 59">
                <a:extLst>
                  <a:ext uri="{FF2B5EF4-FFF2-40B4-BE49-F238E27FC236}">
                    <a16:creationId xmlns:a16="http://schemas.microsoft.com/office/drawing/2014/main" id="{AB0A0753-663C-4EA5-9FC7-CCDD9E820619}"/>
                  </a:ext>
                </a:extLst>
              </p:cNvPr>
              <p:cNvPicPr/>
              <p:nvPr/>
            </p:nvPicPr>
            <p:blipFill>
              <a:blip r:embed="rId54"/>
              <a:stretch>
                <a:fillRect/>
              </a:stretch>
            </p:blipFill>
            <p:spPr>
              <a:xfrm>
                <a:off x="10971631" y="4862095"/>
                <a:ext cx="39240" cy="3060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61" name="Ink 60">
                <a:extLst>
                  <a:ext uri="{FF2B5EF4-FFF2-40B4-BE49-F238E27FC236}">
                    <a16:creationId xmlns:a16="http://schemas.microsoft.com/office/drawing/2014/main" id="{20C4EB32-1158-4695-A991-E58B57058EB1}"/>
                  </a:ext>
                </a:extLst>
              </p14:cNvPr>
              <p14:cNvContentPartPr/>
              <p14:nvPr/>
            </p14:nvContentPartPr>
            <p14:xfrm>
              <a:off x="11043271" y="4900975"/>
              <a:ext cx="88920" cy="129240"/>
            </p14:xfrm>
          </p:contentPart>
        </mc:Choice>
        <mc:Fallback>
          <p:pic>
            <p:nvPicPr>
              <p:cNvPr id="61" name="Ink 60">
                <a:extLst>
                  <a:ext uri="{FF2B5EF4-FFF2-40B4-BE49-F238E27FC236}">
                    <a16:creationId xmlns:a16="http://schemas.microsoft.com/office/drawing/2014/main" id="{20C4EB32-1158-4695-A991-E58B57058EB1}"/>
                  </a:ext>
                </a:extLst>
              </p:cNvPr>
              <p:cNvPicPr/>
              <p:nvPr/>
            </p:nvPicPr>
            <p:blipFill>
              <a:blip r:embed="rId56"/>
              <a:stretch>
                <a:fillRect/>
              </a:stretch>
            </p:blipFill>
            <p:spPr>
              <a:xfrm>
                <a:off x="11034631" y="4891975"/>
                <a:ext cx="10656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62" name="Ink 61">
                <a:extLst>
                  <a:ext uri="{FF2B5EF4-FFF2-40B4-BE49-F238E27FC236}">
                    <a16:creationId xmlns:a16="http://schemas.microsoft.com/office/drawing/2014/main" id="{CE0B4A7E-4F85-4EE3-8A17-C8ECAE104071}"/>
                  </a:ext>
                </a:extLst>
              </p14:cNvPr>
              <p14:cNvContentPartPr/>
              <p14:nvPr/>
            </p14:nvContentPartPr>
            <p14:xfrm>
              <a:off x="11127151" y="4816375"/>
              <a:ext cx="163800" cy="162360"/>
            </p14:xfrm>
          </p:contentPart>
        </mc:Choice>
        <mc:Fallback>
          <p:pic>
            <p:nvPicPr>
              <p:cNvPr id="62" name="Ink 61">
                <a:extLst>
                  <a:ext uri="{FF2B5EF4-FFF2-40B4-BE49-F238E27FC236}">
                    <a16:creationId xmlns:a16="http://schemas.microsoft.com/office/drawing/2014/main" id="{CE0B4A7E-4F85-4EE3-8A17-C8ECAE104071}"/>
                  </a:ext>
                </a:extLst>
              </p:cNvPr>
              <p:cNvPicPr/>
              <p:nvPr/>
            </p:nvPicPr>
            <p:blipFill>
              <a:blip r:embed="rId58"/>
              <a:stretch>
                <a:fillRect/>
              </a:stretch>
            </p:blipFill>
            <p:spPr>
              <a:xfrm>
                <a:off x="11118511" y="4807375"/>
                <a:ext cx="181440" cy="18000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63" name="Ink 62">
                <a:extLst>
                  <a:ext uri="{FF2B5EF4-FFF2-40B4-BE49-F238E27FC236}">
                    <a16:creationId xmlns:a16="http://schemas.microsoft.com/office/drawing/2014/main" id="{420128C1-C65B-41E1-AB63-4D487CDD4277}"/>
                  </a:ext>
                </a:extLst>
              </p14:cNvPr>
              <p14:cNvContentPartPr/>
              <p14:nvPr/>
            </p14:nvContentPartPr>
            <p14:xfrm>
              <a:off x="11345671" y="4735735"/>
              <a:ext cx="116640" cy="146880"/>
            </p14:xfrm>
          </p:contentPart>
        </mc:Choice>
        <mc:Fallback>
          <p:pic>
            <p:nvPicPr>
              <p:cNvPr id="63" name="Ink 62">
                <a:extLst>
                  <a:ext uri="{FF2B5EF4-FFF2-40B4-BE49-F238E27FC236}">
                    <a16:creationId xmlns:a16="http://schemas.microsoft.com/office/drawing/2014/main" id="{420128C1-C65B-41E1-AB63-4D487CDD4277}"/>
                  </a:ext>
                </a:extLst>
              </p:cNvPr>
              <p:cNvPicPr/>
              <p:nvPr/>
            </p:nvPicPr>
            <p:blipFill>
              <a:blip r:embed="rId60"/>
              <a:stretch>
                <a:fillRect/>
              </a:stretch>
            </p:blipFill>
            <p:spPr>
              <a:xfrm>
                <a:off x="11336671" y="4726735"/>
                <a:ext cx="134280" cy="164520"/>
              </a:xfrm>
              <a:prstGeom prst="rect">
                <a:avLst/>
              </a:prstGeom>
            </p:spPr>
          </p:pic>
        </mc:Fallback>
      </mc:AlternateContent>
    </p:spTree>
    <p:extLst>
      <p:ext uri="{BB962C8B-B14F-4D97-AF65-F5344CB8AC3E}">
        <p14:creationId xmlns:p14="http://schemas.microsoft.com/office/powerpoint/2010/main" val="32627776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360</TotalTime>
  <Words>1100</Words>
  <Application>Microsoft Office PowerPoint</Application>
  <PresentationFormat>Widescreen</PresentationFormat>
  <Paragraphs>115</Paragraphs>
  <Slides>20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 Light</vt:lpstr>
      <vt:lpstr>Calibri</vt:lpstr>
      <vt:lpstr>Office Theme</vt:lpstr>
      <vt:lpstr>Selection Bias</vt:lpstr>
      <vt:lpstr>Types of error </vt:lpstr>
      <vt:lpstr>Types of error </vt:lpstr>
      <vt:lpstr>Selection bias definitions </vt:lpstr>
      <vt:lpstr>Selection bias definitions</vt:lpstr>
      <vt:lpstr>DAG basics review and colliders </vt:lpstr>
      <vt:lpstr>DAG basics review and colliders </vt:lpstr>
      <vt:lpstr>DAG basics review and colliders </vt:lpstr>
      <vt:lpstr>DAG basics review and colliders </vt:lpstr>
      <vt:lpstr>Collider heuristic</vt:lpstr>
      <vt:lpstr>Why do we need a structural definition? </vt:lpstr>
      <vt:lpstr>Traditional versus structural depiction</vt:lpstr>
      <vt:lpstr>Classic examples of selection bias</vt:lpstr>
      <vt:lpstr>Selection bias in case-control studies</vt:lpstr>
      <vt:lpstr>Selection bias in cohort studies</vt:lpstr>
      <vt:lpstr>Selection bias in cross-sectional studies</vt:lpstr>
      <vt:lpstr>Selection bias in RCTs </vt:lpstr>
      <vt:lpstr>Key points </vt:lpstr>
      <vt:lpstr>Next session </vt:lpstr>
      <vt:lpstr>References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Selection Bias</dc:title>
  <dc:creator>Alan Fossa</dc:creator>
  <cp:lastModifiedBy>Alan Fossa</cp:lastModifiedBy>
  <cp:revision>4</cp:revision>
  <dcterms:created xsi:type="dcterms:W3CDTF">2020-09-25T14:20:17Z</dcterms:created>
  <dcterms:modified xsi:type="dcterms:W3CDTF">2020-10-02T16:37:57Z</dcterms:modified>
</cp:coreProperties>
</file>